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07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739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BF4D1-95BF-4FB2-96AF-BF9A0B1E0A03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E298E-90BC-41A3-854A-BA258EBF0F0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291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C646EA-BA19-9348-8969-33FD8D7B6380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32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FE64A-07E3-484F-8B8F-CA569D0ED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EACF0-CE8C-485C-8BD8-80D61BFCE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7E85F-6311-4D69-A8FE-1FE7255E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95DC9-9F66-4239-9A84-DAD00456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76050-91CC-4D24-B152-D3E955C1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00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9EAA-06F0-43AC-914E-15A80726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273B-3CDC-41E3-96F6-40059A198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6E4E7-AEB5-44B4-ACD1-BE83E7DF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888D9-E1BB-4DE2-84E4-6A80362D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297F4-3B84-41EF-9716-442E9FAF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997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03E2DF-6AF3-4EE0-B63D-2BAF93546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CD74-EEA3-4853-A1DD-AB4F8E9FF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5FC08-6EF9-43BE-B1E3-1AAC736C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14F2A-D2EB-4BB7-AA1A-13787F3C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1260-6682-4CA9-A7D3-27AA04A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060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2C5AC10-33F3-4B2F-87D9-9B49CBEE38B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7000"/>
          </a:blip>
          <a:stretch>
            <a:fillRect/>
          </a:stretch>
        </p:blipFill>
        <p:spPr>
          <a:xfrm>
            <a:off x="425324" y="5935610"/>
            <a:ext cx="628387" cy="628387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40493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2C26-BF89-4C2D-A9A2-018D4E30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836F-03A9-46C9-BE83-74E6C665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8AED0-7C7B-4702-9FCF-7F4C9019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B486-B977-4D96-8D45-F7092320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B507-969E-4391-961F-2EBE16A4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311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9097-E295-4548-9F8B-DD69B285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B595-310D-4757-B6CD-14C80D9B9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D242-48AD-4329-BCA3-5BF6409D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C7E5-AF20-4C27-AADC-DE55BDA8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B015-3BBA-48C1-811B-E4C7F224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7601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F4B8-412F-4D87-A0D0-35AD6BFF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CCBB-59C0-4AB4-9FF2-55861B715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7CBF7-94E7-4D40-959A-04971C5F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95B13-BAE8-49C5-AD6F-A0BA1BCB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C5B65-FBA0-4804-B2BA-4C241919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546C-F3A5-416B-B5DB-3F00781D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635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C7FB-79C2-4B8A-9C4C-011BA2FE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AB27C-03BE-4FBC-86F6-B7161DD33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87EE2-ECE8-4953-805B-A2566349A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43F7-4B33-40D5-A1D2-74ADAD2EF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48B51-ED6D-4CCD-AE77-F4406EB2E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B911F-7B48-4021-9415-AE3613AD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55877-7CE5-482F-BD02-32129C96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7D2CD-51D1-4C38-9E93-4A6E611F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383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D4D7-CC63-4634-9E9C-D31463C5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8FFC5-46D4-4ADA-9FEF-47DFF01D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05D1E-B102-4C36-9390-E1712A1B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A2FCA-A9CB-4CE8-B8AD-C21BC60D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422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7C156-2E20-431C-BB8C-3C6A154F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5D10-7F51-44E9-9A4F-F8F18B7C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627C6-F6B4-4A85-A5D1-54018315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8950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ADB3-045D-489E-A9ED-7A415A63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E283-AC49-40D8-93F1-018B88D2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57963-1D06-43F9-9CCB-E6E1A2CC4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0EB6-DE7A-4442-99EC-98F16205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EEBD2-E25E-463B-91C3-F35D6E13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D13F0-DF24-4E0E-A3BA-58A54420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962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09B4-459C-4AB3-9D00-DDD4315C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C4CB5-5712-4044-B62C-62A2DF515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5FC88-1743-4A12-AD17-47F3AE35D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2EF98-E426-426F-8C89-EB91ED8F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C072F-0A4F-4A8F-BE26-1F8029D4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DB458-38EE-4826-B1FC-6FE40A9D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0750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4B876-B7F1-4FBE-925B-07C8DB96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61B1-4E59-4EE3-8416-04392A299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6AC4-4633-4B29-ABF1-38EF095CC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527CF-B30A-41FD-937E-0097D5194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B6EE1-CF65-4FDD-9086-B88BC8BD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06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848B1FB6-3AC6-C64C-8206-B36133117017}"/>
              </a:ext>
            </a:extLst>
          </p:cNvPr>
          <p:cNvSpPr/>
          <p:nvPr/>
        </p:nvSpPr>
        <p:spPr>
          <a:xfrm>
            <a:off x="392560" y="5703665"/>
            <a:ext cx="2036189" cy="805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402774" y="959756"/>
          <a:ext cx="11320540" cy="5376336"/>
        </p:xfrm>
        <a:graphic>
          <a:graphicData uri="http://schemas.openxmlformats.org/drawingml/2006/table">
            <a:tbl>
              <a:tblPr/>
              <a:tblGrid>
                <a:gridCol w="1438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67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67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602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Channels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Our main stakeholders</a:t>
                      </a:r>
                      <a:endParaRPr kumimoji="0" lang="da-DK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A3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Homepage</a:t>
                      </a:r>
                      <a:endParaRPr kumimoji="0" lang="da-DK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Annual report</a:t>
                      </a:r>
                      <a:endParaRPr kumimoji="0" lang="da-DK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Newsletters</a:t>
                      </a:r>
                      <a:endParaRPr kumimoji="0" lang="da-DK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Facebook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LinkedIn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Twitter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Press coverage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Articles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Presentations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Meetings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Conferences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58585A"/>
                          </a:solidFill>
                          <a:effectLst/>
                          <a:latin typeface="Avenir Book" panose="02000503020000020003" pitchFamily="2" charset="0"/>
                          <a:ea typeface="ＭＳ Ｐゴシック" charset="0"/>
                        </a:rPr>
                        <a:t>Courses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8585A"/>
                        </a:solidFill>
                        <a:effectLst/>
                        <a:latin typeface="Avenir Book" panose="02000503020000020003" pitchFamily="2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311466" y="511072"/>
            <a:ext cx="68786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/>
                <a:cs typeface="Arial" charset="0"/>
              </a:rPr>
              <a:t>A </a:t>
            </a:r>
            <a:r>
              <a:rPr lang="da-DK" sz="1400" spc="300" dirty="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COMMUNICATION 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/>
                <a:cs typeface="Arial" charset="0"/>
              </a:rPr>
              <a:t>PLANNING TOOL | 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/>
                <a:cs typeface="Arial" charset="0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2597464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36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4</cp:revision>
  <dcterms:created xsi:type="dcterms:W3CDTF">2022-04-08T08:33:58Z</dcterms:created>
  <dcterms:modified xsi:type="dcterms:W3CDTF">2022-04-08T09:14:28Z</dcterms:modified>
</cp:coreProperties>
</file>