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14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1FDCF-1AF7-4EE8-B33D-8C687543F858}" type="datetimeFigureOut">
              <a:rPr lang="LID4096" smtClean="0"/>
              <a:t>08/31/2021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4B5972-BA15-4D92-9D9A-3D726A15F30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94507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aseline="0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2BE1C-F686-DA4A-86E1-A1ACE06D02B9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103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800CE-22BA-4FFE-9C41-C5BC844C02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82AE5D-362A-45F4-A041-4F247F5AE6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7B33A-FF43-4B48-811C-731C242B7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C1C6-B60B-4B5D-B679-953B7C220506}" type="datetimeFigureOut">
              <a:rPr lang="LID4096" smtClean="0"/>
              <a:t>08/31/2021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AC7B2-F7B1-4B1B-8E6F-E0094E783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81660-8456-47B1-A253-523CE1430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42C5E-5D80-45E4-A02C-B5F46AEA85E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99427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69768-FFEA-4808-A6F5-DA61B2C3C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964508-5F82-4E6F-9483-BBAA039146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49C68-EDE0-4384-BEE3-52B76C1FF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C1C6-B60B-4B5D-B679-953B7C220506}" type="datetimeFigureOut">
              <a:rPr lang="LID4096" smtClean="0"/>
              <a:t>08/31/2021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605E5-8AEB-4111-AFB5-D9BC239BB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ECF7E-9032-460C-BA42-50BE3C076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42C5E-5D80-45E4-A02C-B5F46AEA85E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31051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FF6646-5199-4509-B722-D9E815871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160DC3-28D2-4D6E-AF4C-2D7A11C97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1D8BB-BAD0-48A1-A886-6825AC082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C1C6-B60B-4B5D-B679-953B7C220506}" type="datetimeFigureOut">
              <a:rPr lang="LID4096" smtClean="0"/>
              <a:t>08/31/2021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52173-374B-412B-8A6F-3F63DF184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40B26-1FED-4EE2-A55D-A90C7E952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42C5E-5D80-45E4-A02C-B5F46AEA85E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67288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1864650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5AC63-193C-4245-B395-EEC82B8AB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68A71-574A-4431-B128-0DB3C8C2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4E3E9-7BC0-4012-A38D-2AC245105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C1C6-B60B-4B5D-B679-953B7C220506}" type="datetimeFigureOut">
              <a:rPr lang="LID4096" smtClean="0"/>
              <a:t>08/31/2021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B538C-3DF1-4594-A0C4-918C1B6AF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F7BA3-64E6-4868-BAEA-02A36E9D0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42C5E-5D80-45E4-A02C-B5F46AEA85E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20059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81DCC-221B-4EFB-BA88-ACC9F9EFB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0234E2-4381-4FE3-90DB-6806F8CC3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E7C0C-97E4-479F-B2F1-CEA56DDC0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C1C6-B60B-4B5D-B679-953B7C220506}" type="datetimeFigureOut">
              <a:rPr lang="LID4096" smtClean="0"/>
              <a:t>08/31/2021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74817-3A4E-48FE-B67A-A0E8AEC17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8B147-0DBB-448B-9796-460C77115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42C5E-5D80-45E4-A02C-B5F46AEA85E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46295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96BEF-C4CF-4F94-95DC-C932C010E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A708B-0668-468D-A2D9-4EDBB94A8A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0CDFE8-505A-408E-9B01-4C81597BB6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C30F9F-5FF3-49E7-8F0F-05D66347D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C1C6-B60B-4B5D-B679-953B7C220506}" type="datetimeFigureOut">
              <a:rPr lang="LID4096" smtClean="0"/>
              <a:t>08/31/2021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11A951-3A2F-4DED-B886-60DE2227A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D11B2F-83D9-4B5D-AE4F-13E568151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42C5E-5D80-45E4-A02C-B5F46AEA85E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89969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D150C-90D7-4D2A-B77B-2C6F01E12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5E675-6D3E-46D9-8C6D-749BD336C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341276-C8E7-4672-89AC-8BCC73D116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FD5095-0316-4CDF-92AB-C47B40EBCE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629F17-D83E-4D94-80FB-AC755C9A20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17C2D9-E896-4CBE-8CB4-72048275B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C1C6-B60B-4B5D-B679-953B7C220506}" type="datetimeFigureOut">
              <a:rPr lang="LID4096" smtClean="0"/>
              <a:t>08/31/2021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A5C91A-30EF-4584-8F87-B7765727F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975FC4-6F35-4794-97A2-06ABAC55A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42C5E-5D80-45E4-A02C-B5F46AEA85E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45775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418EE-2246-4B00-BB2D-B4CD937E8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C6774D-431E-430C-B4CD-42246BE25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C1C6-B60B-4B5D-B679-953B7C220506}" type="datetimeFigureOut">
              <a:rPr lang="LID4096" smtClean="0"/>
              <a:t>08/31/2021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1E8E16-35CC-4530-8C19-74212D7DC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49891C-2438-48A6-B3F2-1AE40FCFC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42C5E-5D80-45E4-A02C-B5F46AEA85E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3119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EFC747-6874-4D62-A625-93B92D65E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C1C6-B60B-4B5D-B679-953B7C220506}" type="datetimeFigureOut">
              <a:rPr lang="LID4096" smtClean="0"/>
              <a:t>08/31/2021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9307D8-F9D7-4A53-AC3F-9EFB14959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425DB9-EEC7-4F0F-988D-481EFA655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42C5E-5D80-45E4-A02C-B5F46AEA85E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94433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5218C-0EB6-423E-AA51-DC6D19EB0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57B31-F160-4643-8115-D4208738B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ECDD7B-BBC6-4191-B302-037508A45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E7F298-16C4-44E0-B154-38D42191D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C1C6-B60B-4B5D-B679-953B7C220506}" type="datetimeFigureOut">
              <a:rPr lang="LID4096" smtClean="0"/>
              <a:t>08/31/2021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D83272-F6CF-4CC3-9380-861F7A857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CDF719-6719-418E-A9CF-04174BC96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42C5E-5D80-45E4-A02C-B5F46AEA85E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97780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2EDCC-6069-4C57-8E6E-57F1311EB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E7DB7E-D8D4-491D-917F-977580E3B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725373-73DB-45AA-8CA1-A71B31067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0207ED-0CCD-4FE5-8750-E856BC394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C1C6-B60B-4B5D-B679-953B7C220506}" type="datetimeFigureOut">
              <a:rPr lang="LID4096" smtClean="0"/>
              <a:t>08/31/2021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AAE58D-76E5-43CA-8378-E53700CC1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170E06-D2AA-4B33-9100-2FCF4938B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42C5E-5D80-45E4-A02C-B5F46AEA85E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71020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F11C4E-F438-460C-A98D-B81816C52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3413D7-C4F1-43C0-89E3-CF8BDC6E5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07612-BAA1-4B5E-A8F7-6DF17E0767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0C1C6-B60B-4B5D-B679-953B7C220506}" type="datetimeFigureOut">
              <a:rPr lang="LID4096" smtClean="0"/>
              <a:t>08/31/2021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0F9245-CEDA-47C7-98FA-E13CA1E537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3D64E-762D-4891-A236-993B6528EE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42C5E-5D80-45E4-A02C-B5F46AEA85E9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2443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 10"/>
          <p:cNvGraphicFramePr>
            <a:graphicFrameLocks noGrp="1"/>
          </p:cNvGraphicFramePr>
          <p:nvPr/>
        </p:nvGraphicFramePr>
        <p:xfrm>
          <a:off x="551594" y="948907"/>
          <a:ext cx="10558858" cy="5016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0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9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37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237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2299">
                <a:tc>
                  <a:txBody>
                    <a:bodyPr/>
                    <a:lstStyle/>
                    <a:p>
                      <a:endParaRPr lang="en-GB" sz="1200" b="1" noProof="0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  <a:p>
                      <a:r>
                        <a:rPr lang="en-GB" sz="1200" b="1" noProof="0" dirty="0" err="1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Tema</a:t>
                      </a:r>
                      <a:endParaRPr lang="en-GB" sz="1200" b="1" noProof="0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1" noProof="0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  <a:p>
                      <a:r>
                        <a:rPr lang="en-GB" sz="1200" b="1" noProof="0" dirty="0" err="1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Politik</a:t>
                      </a:r>
                      <a:endParaRPr lang="en-GB" sz="1200" b="1" noProof="0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  <a:p>
                      <a:endParaRPr lang="en-GB" sz="1200" b="1" noProof="0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1" noProof="0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  <a:p>
                      <a:r>
                        <a:rPr lang="en-GB" sz="1200" b="1" noProof="0" dirty="0" err="1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Organisatorisk</a:t>
                      </a:r>
                      <a:r>
                        <a:rPr lang="en-GB" sz="1200" b="1" baseline="0" noProof="0" dirty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 </a:t>
                      </a:r>
                      <a:r>
                        <a:rPr lang="en-GB" sz="1200" b="1" baseline="0" noProof="0" dirty="0" err="1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forankring</a:t>
                      </a:r>
                      <a:r>
                        <a:rPr lang="en-GB" sz="1200" b="1" baseline="0" noProof="0" dirty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 (governance)</a:t>
                      </a:r>
                      <a:endParaRPr lang="en-GB" sz="1200" b="1" noProof="0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1" noProof="0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  <a:p>
                      <a:r>
                        <a:rPr lang="en-GB" sz="1200" b="1" noProof="0" dirty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Processer </a:t>
                      </a:r>
                      <a:r>
                        <a:rPr lang="en-GB" sz="1200" b="1" noProof="0" dirty="0" err="1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og</a:t>
                      </a:r>
                      <a:r>
                        <a:rPr lang="en-GB" sz="1200" b="1" noProof="0" dirty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 </a:t>
                      </a:r>
                      <a:r>
                        <a:rPr lang="en-GB" sz="1200" b="1" noProof="0" dirty="0" err="1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rapportering</a:t>
                      </a:r>
                      <a:endParaRPr lang="en-GB" sz="1200" b="1" noProof="0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1" noProof="0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  <a:p>
                      <a:r>
                        <a:rPr lang="en-GB" sz="1200" b="1" noProof="0" dirty="0" err="1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Træning</a:t>
                      </a:r>
                      <a:endParaRPr lang="en-GB" sz="1200" b="1" noProof="0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>
                    <a:solidFill>
                      <a:srgbClr val="5749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712">
                <a:tc>
                  <a:txBody>
                    <a:bodyPr/>
                    <a:lstStyle/>
                    <a:p>
                      <a:r>
                        <a:rPr lang="da-DK" sz="1200" b="1" dirty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Interessent-dialog</a:t>
                      </a:r>
                    </a:p>
                  </a:txBody>
                  <a:tcP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Nej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Nej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Nej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Nej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6220">
                <a:tc>
                  <a:txBody>
                    <a:bodyPr/>
                    <a:lstStyle/>
                    <a:p>
                      <a:r>
                        <a:rPr lang="da-DK" sz="1200" b="1" dirty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Miljø</a:t>
                      </a:r>
                    </a:p>
                  </a:txBody>
                  <a:tcP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Ja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Ja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Delvist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Delvist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0099">
                <a:tc>
                  <a:txBody>
                    <a:bodyPr/>
                    <a:lstStyle/>
                    <a:p>
                      <a:r>
                        <a:rPr lang="da-DK" sz="1200" b="1" dirty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Arbejdsmiljø</a:t>
                      </a:r>
                    </a:p>
                    <a:p>
                      <a:endParaRPr lang="da-DK" sz="1200" b="1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  <a:p>
                      <a:endParaRPr lang="da-DK" sz="1200" b="1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  <a:p>
                      <a:endParaRPr lang="da-DK" sz="1200" b="1" dirty="0">
                        <a:solidFill>
                          <a:schemeClr val="bg1"/>
                        </a:solidFill>
                        <a:latin typeface="Avenir Book" panose="02000503020000020003" pitchFamily="2" charset="0"/>
                      </a:endParaRPr>
                    </a:p>
                  </a:txBody>
                  <a:tcP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Delvist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Delvist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Delvist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Ja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2712">
                <a:tc>
                  <a:txBody>
                    <a:bodyPr/>
                    <a:lstStyle/>
                    <a:p>
                      <a:r>
                        <a:rPr lang="da-DK" sz="1200" b="1" dirty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Anti-korruption</a:t>
                      </a:r>
                    </a:p>
                  </a:txBody>
                  <a:tcP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Nej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Nej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Nej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Nej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2299">
                <a:tc>
                  <a:txBody>
                    <a:bodyPr/>
                    <a:lstStyle/>
                    <a:p>
                      <a:r>
                        <a:rPr lang="da-DK" sz="1200" b="1" dirty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Ansvarlig leverandør-styring</a:t>
                      </a:r>
                    </a:p>
                  </a:txBody>
                  <a:tcP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Delvist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Delvist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Delvist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  <a:latin typeface="Avenir Book" panose="02000503020000020003" pitchFamily="2" charset="0"/>
                        </a:rPr>
                        <a:t>Nej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1717">
                <a:tc>
                  <a:txBody>
                    <a:bodyPr/>
                    <a:lstStyle/>
                    <a:p>
                      <a:r>
                        <a:rPr lang="da-DK" sz="1200" b="1" dirty="0">
                          <a:solidFill>
                            <a:schemeClr val="bg1"/>
                          </a:solidFill>
                          <a:latin typeface="Avenir Book" panose="02000503020000020003" pitchFamily="2" charset="0"/>
                        </a:rPr>
                        <a:t>….</a:t>
                      </a:r>
                    </a:p>
                  </a:txBody>
                  <a:tcP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  <a:latin typeface="Avenir Book" panose="02000503020000020003" pitchFamily="2" charset="0"/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  <a:latin typeface="Avenir Book" panose="02000503020000020003" pitchFamily="2" charset="0"/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  <a:latin typeface="Avenir Book" panose="02000503020000020003" pitchFamily="2" charset="0"/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  <a:latin typeface="Avenir Book" panose="02000503020000020003" pitchFamily="2" charset="0"/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Rectangle 1037"/>
          <p:cNvSpPr>
            <a:spLocks noChangeArrowheads="1"/>
          </p:cNvSpPr>
          <p:nvPr/>
        </p:nvSpPr>
        <p:spPr bwMode="auto">
          <a:xfrm>
            <a:off x="8267728" y="6050440"/>
            <a:ext cx="36957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da-DK" sz="800" dirty="0">
                <a:solidFill>
                  <a:srgbClr val="574968"/>
                </a:solidFill>
                <a:latin typeface="Avenir Next LT Pro" panose="020B0504020202020204" pitchFamily="34" charset="0"/>
              </a:rPr>
              <a:t>Kilde: Haisler &amp; Holbech, CSR-ledelse, Børsens Forlag, 2008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13751FEA-C0A0-5B47-BEBE-D9EF41393F83}"/>
              </a:ext>
            </a:extLst>
          </p:cNvPr>
          <p:cNvSpPr txBox="1"/>
          <p:nvPr/>
        </p:nvSpPr>
        <p:spPr>
          <a:xfrm>
            <a:off x="438005" y="494523"/>
            <a:ext cx="11753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pc="300">
                <a:solidFill>
                  <a:srgbClr val="374D62"/>
                </a:solidFill>
                <a:latin typeface="Avenir Next LT Pro" panose="020B0504020202020204" pitchFamily="34" charset="0"/>
              </a:rPr>
              <a:t>ORGANISATORISK FORANKRING CHECKLISTE | </a:t>
            </a:r>
            <a:r>
              <a:rPr lang="en-GB" spc="300">
                <a:solidFill>
                  <a:srgbClr val="D77621"/>
                </a:solidFill>
                <a:latin typeface="Avenir Next LT Pro" panose="020B0504020202020204" pitchFamily="34" charset="0"/>
              </a:rPr>
              <a:t>SKABELON</a:t>
            </a:r>
            <a:endParaRPr lang="en-GB" spc="300" dirty="0">
              <a:solidFill>
                <a:srgbClr val="D77621"/>
              </a:solidFill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777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56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6</cp:revision>
  <dcterms:created xsi:type="dcterms:W3CDTF">2021-08-31T14:36:22Z</dcterms:created>
  <dcterms:modified xsi:type="dcterms:W3CDTF">2021-08-31T14:50:57Z</dcterms:modified>
</cp:coreProperties>
</file>