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38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D1D6F-E926-4401-8562-CD6D519DF533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E48EA-B3FC-4DE0-9C08-6D320FCCC4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5993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Kan bruges til at gennemføre en første vurdering af CSR-niveauet i virksomheden =</a:t>
            </a:r>
            <a:r>
              <a:rPr lang="da-DK" baseline="0" dirty="0"/>
              <a:t> som del af den interne analyse i Modul 1</a:t>
            </a:r>
          </a:p>
          <a:p>
            <a:endParaRPr lang="da-DK" baseline="0" dirty="0"/>
          </a:p>
          <a:p>
            <a:r>
              <a:rPr lang="da-DK" baseline="0" dirty="0"/>
              <a:t>På den måde danne overblik over, hvor langt jeres virksomhed er kommet, og hvor langt den har igen, før I selv mener, at I arbejder professionelt med CSR.</a:t>
            </a:r>
          </a:p>
          <a:p>
            <a:endParaRPr lang="da-DK" baseline="0" dirty="0"/>
          </a:p>
          <a:p>
            <a:r>
              <a:rPr lang="da-DK" baseline="0" dirty="0"/>
              <a:t>Der er naturligvis mange flere CSR-emner, I kan vælge at tage med i skemaet.</a:t>
            </a:r>
          </a:p>
          <a:p>
            <a:endParaRPr lang="da-DK" baseline="0" dirty="0"/>
          </a:p>
          <a:p>
            <a:r>
              <a:rPr lang="da-DK" baseline="0" dirty="0"/>
              <a:t>Giver ikke kun et overblik, men også et grundlag for dialog med ledelsen. </a:t>
            </a:r>
          </a:p>
          <a:p>
            <a:endParaRPr lang="da-DK" baseline="0" dirty="0"/>
          </a:p>
          <a:p>
            <a:r>
              <a:rPr lang="da-DK" baseline="0" dirty="0"/>
              <a:t>Du kan fx bede medlemmerne af direktionen om at udfylde skemaet som grundlag for en efterfølgende dialog i direktionen om CSR i jeres virksomhed. </a:t>
            </a:r>
          </a:p>
          <a:p>
            <a:endParaRPr lang="da-DK" baseline="0" dirty="0"/>
          </a:p>
          <a:p>
            <a:endParaRPr lang="da-DK" baseline="0" dirty="0"/>
          </a:p>
          <a:p>
            <a:endParaRPr lang="da-DK" baseline="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82BE1C-F686-DA4A-86E1-A1ACE06D02B9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00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5EDA-943E-4201-9BA7-43E0B0E4C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77115-7EEA-40AF-A7A0-4B6D927A4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7430E-6DC2-4CF0-BEF7-0A593FCC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5DE81-800B-4C38-BBBB-86B39562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240D8-4263-4F05-A373-D171C5B61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6437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C0752-3CEC-4D31-900D-B3F8A4913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D2A80-2E21-4082-96CD-6E08487F6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A0E15-7D0B-4657-BCF6-518D4416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823A6-94A5-4F94-AE88-9720C3EE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8A2E0-BB4C-4316-9844-E925DC2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9273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C07A9-1E77-46C0-9A9C-DA1B961308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7D4A7-0A24-472A-9E3C-0AA08BDFA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E3460-17DD-425C-AF2E-65ED88A1D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7334D-7E47-4880-BAA5-CED6B6A20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6C6AD-2C27-4767-A5ED-28F7A872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258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291745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2F73-D5B3-4EE2-B302-8C5812A9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0E669-6488-4D85-B760-A9CE0F156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0BB80-0135-435E-9116-F158E7F32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0AF4C-251A-45BE-B3CE-8B3F852F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FE95A-7AE5-4809-A3DB-AA98AF73C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9123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F23F9-0490-47F7-ABB3-81B7B69A3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1D1A3-17A6-479B-8096-2AB4FB7C7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B2952-AE1F-4BB4-A396-4E3AC316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B25C3-387A-4713-B329-F61CBF48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220A1-9C08-4ECE-B90C-6199EFA39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7425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1F75B-C503-4A3E-865B-8BE5DB367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2684B-5FC7-4DF8-AD6C-1A0E2B745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C52729-E679-4B2A-90E0-AE3BAE13F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975E9-92BC-4031-A930-A4FC7A97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74F36-DC80-42EF-B73E-593E955C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A3AD2-C4D0-4FFE-8449-B7A84AF0C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35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B0779-ED73-4A66-94BE-62639D73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28D94-032A-4291-81B9-1106D1B88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BE335-4FB0-4EA4-8978-B18533E1C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8B4D4-5D45-4860-A6AD-3240725A2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C4AC1E-B3EB-499D-8DD3-2602A8C48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E7C7D6-FDFB-4532-B504-534CD0533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A2CEA5-646E-4B89-8978-1E49825D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C72167-2A27-4E4A-8AF1-5C56C5134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9668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655D-39F0-4C1F-B9F2-416187AFB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21789-734B-435D-9BCB-C768F36B8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CA767-078E-4E8F-AF9E-8303537C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6E671-224C-4A65-9E75-EB1ED0F4C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4183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E60A16-6B99-4158-9D43-9BE1F257D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3C250-2E1A-4B8E-BAFC-8A5649B68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9260B-CC5F-4C1F-801C-C7A8FA12A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5783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EF637-B303-49B4-A918-0BFB24BE4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B5765-5057-4767-95BA-4C23C32EF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388B3-8690-4B1D-89F8-8B75F8C3C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E2D47-519A-4DF4-BF85-3DED84DC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839F5-8DC0-4430-A612-D5B1D71AA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D5BCC-04E1-4DFD-B44F-DEC98367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6060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D68C-EDFD-4F6C-8D91-2F1170E4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FCF32-211E-4928-8D0C-799A88447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D9D12-EA32-4F8F-B079-2F67CD527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D40ED-4B12-4946-9F65-CDD707406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1FC76-8159-4C53-8864-A1E2ED35B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DF811-9A58-4EC2-8374-786BD66C7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655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FB782A-480A-4E91-B9D3-A4AA548FA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E6422-10C2-4EB8-B60D-F0CCA3BE5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B251B-2146-476F-8320-E0B93062E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BB2E8-4072-42FA-A784-FF447F6D7E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AF0F7-2E27-42A4-98DD-447064FD9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8316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037"/>
          <p:cNvSpPr>
            <a:spLocks noChangeArrowheads="1"/>
          </p:cNvSpPr>
          <p:nvPr/>
        </p:nvSpPr>
        <p:spPr bwMode="auto">
          <a:xfrm>
            <a:off x="1366344" y="6527591"/>
            <a:ext cx="540923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Book"/>
                <a:ea typeface="+mn-ea"/>
                <a:cs typeface="+mn-cs"/>
              </a:rPr>
              <a:t>Inspirationskilde: Haisler &amp; Holbech, CSR-ledelse, Børsens Forlag, 2008</a:t>
            </a:r>
          </a:p>
        </p:txBody>
      </p:sp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850D73EB-6B0B-0447-84AB-2ACAC2EDB1F4}"/>
              </a:ext>
            </a:extLst>
          </p:cNvPr>
          <p:cNvGraphicFramePr>
            <a:graphicFrameLocks noGrp="1"/>
          </p:cNvGraphicFramePr>
          <p:nvPr/>
        </p:nvGraphicFramePr>
        <p:xfrm>
          <a:off x="1366344" y="1205464"/>
          <a:ext cx="10163331" cy="4956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9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4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4222">
                  <a:extLst>
                    <a:ext uri="{9D8B030D-6E8A-4147-A177-3AD203B41FA5}">
                      <a16:colId xmlns:a16="http://schemas.microsoft.com/office/drawing/2014/main" val="1726334713"/>
                    </a:ext>
                  </a:extLst>
                </a:gridCol>
                <a:gridCol w="1364105">
                  <a:extLst>
                    <a:ext uri="{9D8B030D-6E8A-4147-A177-3AD203B41FA5}">
                      <a16:colId xmlns:a16="http://schemas.microsoft.com/office/drawing/2014/main" val="2242279378"/>
                    </a:ext>
                  </a:extLst>
                </a:gridCol>
              </a:tblGrid>
              <a:tr h="731084"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Themes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Management systems</a:t>
                      </a:r>
                    </a:p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Organisational structure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Governance structure</a:t>
                      </a:r>
                    </a:p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KPIs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Performance</a:t>
                      </a:r>
                      <a:r>
                        <a:rPr lang="en-GB" sz="1200" b="1" baseline="0" noProof="0" dirty="0">
                          <a:solidFill>
                            <a:schemeClr val="bg1"/>
                          </a:solidFill>
                        </a:rPr>
                        <a:t> systems</a:t>
                      </a:r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Incentives</a:t>
                      </a:r>
                    </a:p>
                    <a:p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(financial)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775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</a:rPr>
                        <a:t>Interessent-dialog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1628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</a:rPr>
                        <a:t>Miljø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Ja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Ja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084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</a:rPr>
                        <a:t>Arbejdsmiljø</a:t>
                      </a:r>
                    </a:p>
                    <a:p>
                      <a:endParaRPr lang="da-DK" sz="12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da-DK" sz="12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da-DK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Ja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775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</a:rPr>
                        <a:t>Anti-korruption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547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</a:rPr>
                        <a:t>Ansvarlig leverandør-styring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Delvist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dirty="0">
                          <a:solidFill>
                            <a:srgbClr val="58585A"/>
                          </a:solidFill>
                        </a:rPr>
                        <a:t>Nej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1678">
                <a:tc>
                  <a:txBody>
                    <a:bodyPr/>
                    <a:lstStyle/>
                    <a:p>
                      <a:r>
                        <a:rPr lang="da-DK" sz="1200" b="1" dirty="0">
                          <a:solidFill>
                            <a:schemeClr val="bg1"/>
                          </a:solidFill>
                        </a:rPr>
                        <a:t>….</a:t>
                      </a:r>
                    </a:p>
                  </a:txBody>
                  <a:tcPr>
                    <a:solidFill>
                      <a:srgbClr val="CDA34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Tekstfelt 9">
            <a:extLst>
              <a:ext uri="{FF2B5EF4-FFF2-40B4-BE49-F238E27FC236}">
                <a16:creationId xmlns:a16="http://schemas.microsoft.com/office/drawing/2014/main" id="{4D18E17D-A497-D545-8FBF-B19303492A0B}"/>
              </a:ext>
            </a:extLst>
          </p:cNvPr>
          <p:cNvSpPr txBox="1"/>
          <p:nvPr/>
        </p:nvSpPr>
        <p:spPr>
          <a:xfrm>
            <a:off x="494350" y="432176"/>
            <a:ext cx="83518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ORGANISATIONAL HARDWIRING CHECKLIST | </a:t>
            </a:r>
            <a:r>
              <a:rPr kumimoji="0" lang="en-GB" sz="1400" b="0" i="0" u="none" strike="noStrike" kern="1200" cap="none" spc="3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SKABELON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56F2592B-66F5-B94F-9182-6F5D786888E9}"/>
              </a:ext>
            </a:extLst>
          </p:cNvPr>
          <p:cNvSpPr/>
          <p:nvPr/>
        </p:nvSpPr>
        <p:spPr>
          <a:xfrm>
            <a:off x="488659" y="747013"/>
            <a:ext cx="71859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en-GB" sz="1200" i="1" dirty="0">
                <a:solidFill>
                  <a:srgbClr val="374D62"/>
                </a:solidFill>
                <a:latin typeface="Avenir Next LT Pro"/>
              </a:rPr>
              <a:t>LAV EVT. SELV EN TILSVARENDE CHECKLISTE TIL “SOFTWIRING” TILTAG</a:t>
            </a:r>
          </a:p>
        </p:txBody>
      </p:sp>
    </p:spTree>
    <p:extLst>
      <p:ext uri="{BB962C8B-B14F-4D97-AF65-F5344CB8AC3E}">
        <p14:creationId xmlns:p14="http://schemas.microsoft.com/office/powerpoint/2010/main" val="1066227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177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4</cp:revision>
  <dcterms:created xsi:type="dcterms:W3CDTF">2021-10-04T09:36:24Z</dcterms:created>
  <dcterms:modified xsi:type="dcterms:W3CDTF">2021-10-04T13:01:43Z</dcterms:modified>
</cp:coreProperties>
</file>