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918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62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E142B-79D1-4A6A-BDBF-586FE1D471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40B63C-D0D0-403A-A618-2A88A752A2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0276DC-667D-47CA-8E5F-D402C7CAC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2FE680-105B-44EE-9F36-DC297CE60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7F89A-B9B0-4D87-8AAA-09516AB58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00137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97006-8AD0-40E4-BD9A-1034C65B7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E6EF8B-E09C-4C0D-B805-CD5A7DCB58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DD91B0-40D4-4EE6-B8B7-E7942DBEA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2DE8E-13FC-41CB-B96C-EB194896D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C2EB06-70F2-4F69-87CB-92D26460E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84794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CFE1AC-43AC-426A-9628-8E7C51C9D5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76B1FB-827B-4DDB-9B88-9399F6E64B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2229B-55BA-4BB7-9428-806F5452B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D7E1E7-75AB-48EF-80E3-4C2AA5142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FB86AF-391D-438F-9376-B9D481637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5466112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 userDrawn="1"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3000855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6ECFA-9042-4163-98EF-F32793BE6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39E4D-567A-451C-94F4-113665E70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367DD-A089-4184-89C3-2210CE299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3E41A3-9559-4989-914D-45FD2A3D4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AE8C85-338C-490F-AC27-4443A3958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5265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B0C8B-2D13-489F-B037-FE2D198AF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634E49-2396-4335-96D4-37EDBE5EC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C3999E-11B1-415C-8C30-389A68839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BF6AF-B489-4021-83D5-1874F43AE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196C19-D28A-475D-8C04-C57FF76E3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988167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A09AA-2C04-4C90-96B6-6175DFDD1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740248-B2BE-458B-BA97-16C696CC92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77B70D-EB46-4113-BA4E-56D9D4A768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CA0D82-A2C0-4C1F-9D6B-229B3D92B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B53BC8-2FE5-4FA5-B3E9-5400A5149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AF34C2-8B9E-44FE-A5E4-15B34D706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52279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F5611-3E13-411B-9BD1-B171D93DD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CC85E4-E618-4AD7-ADC3-8B8CD964B5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48755A-0BDC-4B23-9448-6046D3BA72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A4679D-1819-445F-8B4C-0AA8BC88FD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4F6388-097F-48AA-9E07-D9C92F7F1F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294451-6E5C-4B1E-B2C4-A2D38BEBC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E164D7-151F-44E3-B1E7-35BBD4199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91153C-A478-43DD-BA1F-458599B1D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16547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7FE9B-6EC3-43CC-96FC-ABCEBB4FE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FB99C9-2950-4D65-8941-D23C80DC4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8104E2-328B-4AE3-812F-E198C1D01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DB9CD7-1AA3-4436-ACCB-2F1AD88AC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841219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4E1D24-056E-4276-AF27-56BA7C8BD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B387B0E-9806-4E05-9F53-6310F1F2E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F24F98-BE2E-4EAF-ABF1-917E9D8AC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75866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B3C82-1DA0-4D9E-8CF7-3A02DF33E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433E9-A351-4253-9A2F-4540DF22E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14F349-A1FA-459C-BE1C-DB743C6CEE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45AD91-904D-40FA-A9BC-169BEA749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279135-266D-45A1-8EF4-54ED4F02F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A77D91-8C49-41C1-BC9A-52E2301DC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238004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BBC9A-C843-46BB-8E05-61FEA92F6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F929F5-BB55-46EA-9929-ED00548683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07B94A-055F-4D69-994D-DBB9262B1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DF9C54-78E2-4938-A8ED-433FB56F2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D1CD44-8347-4A95-A7D7-4C9055EB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DF1D54-9B09-4FC7-9DA7-C72F1F618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67156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0D0A23-651D-40BB-BDC6-49A27A9299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C80D43-71B7-4C85-99A7-E39AF7432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6026BD-9C1F-466E-B92F-9AF53CCC68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D4130-15B9-4C7E-96EE-F6ED7EA98010}" type="datetimeFigureOut">
              <a:rPr lang="LID4096" smtClean="0"/>
              <a:t>09/14/2021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48ED19-6417-4539-AF6A-4ACD95DE45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DF37E1-996C-48D7-A4DE-1C296DFD3E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AC01A-33B2-4541-B39C-37917231D0C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91950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lede 9">
            <a:extLst>
              <a:ext uri="{FF2B5EF4-FFF2-40B4-BE49-F238E27FC236}">
                <a16:creationId xmlns:a16="http://schemas.microsoft.com/office/drawing/2014/main" id="{010EA604-DA53-E447-BDEA-9E153918DD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770" y="973603"/>
            <a:ext cx="10166459" cy="5143863"/>
          </a:xfrm>
          <a:prstGeom prst="rect">
            <a:avLst/>
          </a:prstGeom>
        </p:spPr>
      </p:pic>
      <p:sp>
        <p:nvSpPr>
          <p:cNvPr id="7" name="Tekstfelt 15">
            <a:extLst>
              <a:ext uri="{FF2B5EF4-FFF2-40B4-BE49-F238E27FC236}">
                <a16:creationId xmlns:a16="http://schemas.microsoft.com/office/drawing/2014/main" id="{1D3BBFFE-1318-4978-B071-6BCCB79531D2}"/>
              </a:ext>
            </a:extLst>
          </p:cNvPr>
          <p:cNvSpPr txBox="1"/>
          <p:nvPr/>
        </p:nvSpPr>
        <p:spPr>
          <a:xfrm>
            <a:off x="1087982" y="555868"/>
            <a:ext cx="8133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300" normalizeH="0" baseline="0" noProof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+mn-ea"/>
                <a:cs typeface="+mn-cs"/>
              </a:rPr>
              <a:t>CSR HUS | </a:t>
            </a:r>
            <a:r>
              <a:rPr kumimoji="0" lang="en-GB" sz="1800" b="0" i="0" u="none" strike="noStrike" kern="1200" cap="none" spc="300" normalizeH="0" baseline="0" noProof="0">
                <a:ln>
                  <a:noFill/>
                </a:ln>
                <a:solidFill>
                  <a:srgbClr val="D77621"/>
                </a:solidFill>
                <a:effectLst/>
                <a:uLnTx/>
                <a:uFillTx/>
                <a:latin typeface="Avenir Next LT Pro" panose="020B0504020202020204" pitchFamily="34" charset="0"/>
                <a:ea typeface="+mn-ea"/>
                <a:cs typeface="+mn-cs"/>
              </a:rPr>
              <a:t>SKABELON</a:t>
            </a:r>
            <a:endParaRPr kumimoji="0" lang="en-GB" sz="1800" b="0" i="0" u="none" strike="noStrike" kern="1200" cap="none" spc="300" normalizeH="0" baseline="0" noProof="0" dirty="0">
              <a:ln>
                <a:noFill/>
              </a:ln>
              <a:solidFill>
                <a:srgbClr val="D77621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9923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3</cp:revision>
  <dcterms:created xsi:type="dcterms:W3CDTF">2021-09-14T10:59:02Z</dcterms:created>
  <dcterms:modified xsi:type="dcterms:W3CDTF">2021-09-14T11:10:53Z</dcterms:modified>
</cp:coreProperties>
</file>