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1668" r:id="rId2"/>
  </p:sldIdLst>
  <p:sldSz cx="12192000" cy="6858000"/>
  <p:notesSz cx="6858000" cy="9144000"/>
  <p:defaultTextStyle>
    <a:defPPr>
      <a:defRPr lang="LID4096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6" d="100"/>
          <a:sy n="86" d="100"/>
        </p:scale>
        <p:origin x="562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E45370F-7055-45DF-9EA6-5C01A927DB65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a-DK"/>
        </a:p>
      </dgm:t>
    </dgm:pt>
    <dgm:pt modelId="{17ACCA3A-4435-42D5-8497-33F25BF358C0}">
      <dgm:prSet phldrT="[Tekst]" custT="1"/>
      <dgm:spPr/>
      <dgm:t>
        <a:bodyPr/>
        <a:lstStyle/>
        <a:p>
          <a:r>
            <a:rPr lang="da-DK" sz="1600" dirty="0"/>
            <a:t>Sub-mission for </a:t>
          </a:r>
          <a:r>
            <a:rPr lang="da-DK" sz="1600" dirty="0" err="1"/>
            <a:t>xxx</a:t>
          </a:r>
          <a:endParaRPr lang="da-DK" sz="1600" dirty="0"/>
        </a:p>
      </dgm:t>
    </dgm:pt>
    <dgm:pt modelId="{F7CB1AF5-34E6-4043-88C9-D301DAA6C1FC}" type="parTrans" cxnId="{0C6889B8-55CA-4209-B519-8F7D14792C05}">
      <dgm:prSet/>
      <dgm:spPr/>
      <dgm:t>
        <a:bodyPr/>
        <a:lstStyle/>
        <a:p>
          <a:endParaRPr lang="da-DK"/>
        </a:p>
      </dgm:t>
    </dgm:pt>
    <dgm:pt modelId="{C4D8F355-C3C7-481A-A0D9-C77C5BF5A39D}" type="sibTrans" cxnId="{0C6889B8-55CA-4209-B519-8F7D14792C05}">
      <dgm:prSet/>
      <dgm:spPr/>
      <dgm:t>
        <a:bodyPr/>
        <a:lstStyle/>
        <a:p>
          <a:endParaRPr lang="da-DK"/>
        </a:p>
      </dgm:t>
    </dgm:pt>
    <dgm:pt modelId="{B56381C9-D9DC-4DBF-9E06-30EEC9045572}">
      <dgm:prSet phldrT="[Tekst]" custT="1"/>
      <dgm:spPr/>
      <dgm:t>
        <a:bodyPr/>
        <a:lstStyle/>
        <a:p>
          <a:pPr algn="ctr"/>
          <a:r>
            <a:rPr lang="da-DK" sz="1000" dirty="0" err="1"/>
            <a:t>Xxxx</a:t>
          </a:r>
          <a:endParaRPr lang="da-DK" sz="1000" dirty="0"/>
        </a:p>
        <a:p>
          <a:pPr algn="ctr"/>
          <a:r>
            <a:rPr lang="da-DK" sz="1000" dirty="0" err="1"/>
            <a:t>Xxxx</a:t>
          </a:r>
          <a:endParaRPr lang="da-DK" sz="1000" dirty="0"/>
        </a:p>
        <a:p>
          <a:pPr algn="ctr"/>
          <a:r>
            <a:rPr lang="da-DK" sz="1000" dirty="0" err="1"/>
            <a:t>Xxxx</a:t>
          </a:r>
          <a:endParaRPr lang="da-DK" sz="1000" dirty="0"/>
        </a:p>
        <a:p>
          <a:pPr algn="ctr"/>
          <a:r>
            <a:rPr lang="da-DK" sz="1000" dirty="0" err="1"/>
            <a:t>Xxxx</a:t>
          </a:r>
          <a:endParaRPr lang="da-DK" sz="1000" dirty="0"/>
        </a:p>
      </dgm:t>
    </dgm:pt>
    <dgm:pt modelId="{98A5B465-B532-4739-BC44-D95AD19430AB}" type="parTrans" cxnId="{84633186-DE03-4FA6-BA2C-851615BB9C09}">
      <dgm:prSet/>
      <dgm:spPr/>
      <dgm:t>
        <a:bodyPr/>
        <a:lstStyle/>
        <a:p>
          <a:endParaRPr lang="da-DK"/>
        </a:p>
      </dgm:t>
    </dgm:pt>
    <dgm:pt modelId="{74811865-2633-43AC-9210-D2E8FD2B7EFB}" type="sibTrans" cxnId="{84633186-DE03-4FA6-BA2C-851615BB9C09}">
      <dgm:prSet/>
      <dgm:spPr/>
      <dgm:t>
        <a:bodyPr/>
        <a:lstStyle/>
        <a:p>
          <a:endParaRPr lang="da-DK"/>
        </a:p>
      </dgm:t>
    </dgm:pt>
    <dgm:pt modelId="{1A1F6477-A895-441C-93E3-D01EEE9447F7}">
      <dgm:prSet phldrT="[Tekst]" custT="1"/>
      <dgm:spPr/>
      <dgm:t>
        <a:bodyPr/>
        <a:lstStyle/>
        <a:p>
          <a:r>
            <a:rPr lang="da-DK" sz="900" dirty="0" err="1"/>
            <a:t>Xxxx</a:t>
          </a:r>
          <a:endParaRPr lang="da-DK" sz="900" dirty="0"/>
        </a:p>
        <a:p>
          <a:r>
            <a:rPr lang="da-DK" sz="900" dirty="0" err="1"/>
            <a:t>Xxxx</a:t>
          </a:r>
          <a:endParaRPr lang="da-DK" sz="900" dirty="0"/>
        </a:p>
        <a:p>
          <a:r>
            <a:rPr lang="da-DK" sz="900" dirty="0" err="1"/>
            <a:t>Xxxx</a:t>
          </a:r>
          <a:endParaRPr lang="da-DK" sz="900" dirty="0"/>
        </a:p>
        <a:p>
          <a:r>
            <a:rPr lang="da-DK" sz="900" dirty="0" err="1"/>
            <a:t>xxxx</a:t>
          </a:r>
          <a:endParaRPr lang="da-DK" sz="900" dirty="0"/>
        </a:p>
      </dgm:t>
    </dgm:pt>
    <dgm:pt modelId="{9C457E3D-9ADC-48B6-8AB4-BABC891D49BB}" type="parTrans" cxnId="{502C3509-FC9D-4166-8F79-E9A4DE3DFDDA}">
      <dgm:prSet/>
      <dgm:spPr/>
      <dgm:t>
        <a:bodyPr/>
        <a:lstStyle/>
        <a:p>
          <a:endParaRPr lang="da-DK"/>
        </a:p>
      </dgm:t>
    </dgm:pt>
    <dgm:pt modelId="{758B935A-E3B4-4353-93FC-951726A5719B}" type="sibTrans" cxnId="{502C3509-FC9D-4166-8F79-E9A4DE3DFDDA}">
      <dgm:prSet/>
      <dgm:spPr/>
      <dgm:t>
        <a:bodyPr/>
        <a:lstStyle/>
        <a:p>
          <a:endParaRPr lang="da-DK"/>
        </a:p>
      </dgm:t>
    </dgm:pt>
    <dgm:pt modelId="{696EFED6-A474-4CF4-B7EC-FCC1147A2E02}">
      <dgm:prSet phldrT="[Tekst]" custT="1"/>
      <dgm:spPr/>
      <dgm:t>
        <a:bodyPr/>
        <a:lstStyle/>
        <a:p>
          <a:r>
            <a:rPr lang="da-DK" sz="1600" dirty="0"/>
            <a:t>Sub-mission for </a:t>
          </a:r>
          <a:r>
            <a:rPr lang="da-DK" sz="1600" dirty="0" err="1"/>
            <a:t>xxx</a:t>
          </a:r>
          <a:endParaRPr lang="da-DK" sz="1600" dirty="0"/>
        </a:p>
      </dgm:t>
    </dgm:pt>
    <dgm:pt modelId="{746E680C-235E-4417-8EAF-E6B97B55EA2A}" type="parTrans" cxnId="{8824C0B9-2D0E-4C2F-BF00-C7BC2053D64F}">
      <dgm:prSet/>
      <dgm:spPr/>
      <dgm:t>
        <a:bodyPr/>
        <a:lstStyle/>
        <a:p>
          <a:endParaRPr lang="da-DK"/>
        </a:p>
      </dgm:t>
    </dgm:pt>
    <dgm:pt modelId="{2A2D007A-D8B8-4E9E-B0E9-4053BDF43C9E}" type="sibTrans" cxnId="{8824C0B9-2D0E-4C2F-BF00-C7BC2053D64F}">
      <dgm:prSet/>
      <dgm:spPr/>
      <dgm:t>
        <a:bodyPr/>
        <a:lstStyle/>
        <a:p>
          <a:endParaRPr lang="da-DK"/>
        </a:p>
      </dgm:t>
    </dgm:pt>
    <dgm:pt modelId="{05AA15B0-E6B2-4668-9A0E-EB45CF74A961}">
      <dgm:prSet phldrT="[Tekst]" custT="1"/>
      <dgm:spPr/>
      <dgm:t>
        <a:bodyPr/>
        <a:lstStyle/>
        <a:p>
          <a:r>
            <a:rPr lang="da-DK" sz="1000" dirty="0" err="1"/>
            <a:t>Xxxx</a:t>
          </a:r>
          <a:endParaRPr lang="da-DK" sz="1000" dirty="0"/>
        </a:p>
        <a:p>
          <a:r>
            <a:rPr lang="da-DK" sz="1000" dirty="0" err="1"/>
            <a:t>Xxxxx</a:t>
          </a:r>
          <a:endParaRPr lang="da-DK" sz="1000" dirty="0"/>
        </a:p>
        <a:p>
          <a:r>
            <a:rPr lang="da-DK" sz="1000" dirty="0" err="1"/>
            <a:t>Xxxx</a:t>
          </a:r>
          <a:endParaRPr lang="da-DK" sz="1000" dirty="0"/>
        </a:p>
        <a:p>
          <a:r>
            <a:rPr lang="da-DK" sz="1000" dirty="0" err="1"/>
            <a:t>Xxxx</a:t>
          </a:r>
          <a:endParaRPr lang="da-DK" sz="1000" dirty="0"/>
        </a:p>
        <a:p>
          <a:endParaRPr lang="da-DK" sz="1000" dirty="0"/>
        </a:p>
      </dgm:t>
    </dgm:pt>
    <dgm:pt modelId="{DE58A37C-215B-4D6A-A716-E0181E1D43E3}" type="parTrans" cxnId="{951770B8-EAB5-4DB2-A097-CD8D716BB183}">
      <dgm:prSet/>
      <dgm:spPr/>
      <dgm:t>
        <a:bodyPr/>
        <a:lstStyle/>
        <a:p>
          <a:endParaRPr lang="da-DK"/>
        </a:p>
      </dgm:t>
    </dgm:pt>
    <dgm:pt modelId="{81285552-141E-440A-B107-6309398E2765}" type="sibTrans" cxnId="{951770B8-EAB5-4DB2-A097-CD8D716BB183}">
      <dgm:prSet/>
      <dgm:spPr/>
      <dgm:t>
        <a:bodyPr/>
        <a:lstStyle/>
        <a:p>
          <a:endParaRPr lang="da-DK"/>
        </a:p>
      </dgm:t>
    </dgm:pt>
    <dgm:pt modelId="{82414B53-455C-4621-BDE2-6B56D9B7D881}">
      <dgm:prSet phldrT="[Tekst]" custT="1"/>
      <dgm:spPr/>
      <dgm:t>
        <a:bodyPr/>
        <a:lstStyle/>
        <a:p>
          <a:r>
            <a:rPr lang="da-DK" sz="1000" dirty="0" err="1"/>
            <a:t>Xxxx</a:t>
          </a:r>
          <a:endParaRPr lang="da-DK" sz="1000" dirty="0"/>
        </a:p>
        <a:p>
          <a:r>
            <a:rPr lang="da-DK" sz="1000" dirty="0" err="1"/>
            <a:t>Xxxxx</a:t>
          </a:r>
          <a:endParaRPr lang="da-DK" sz="1000" dirty="0"/>
        </a:p>
        <a:p>
          <a:r>
            <a:rPr lang="da-DK" sz="1000" dirty="0" err="1"/>
            <a:t>Xxxx</a:t>
          </a:r>
          <a:endParaRPr lang="da-DK" sz="1000" dirty="0"/>
        </a:p>
        <a:p>
          <a:r>
            <a:rPr lang="da-DK" sz="1000" dirty="0" err="1"/>
            <a:t>xxxx</a:t>
          </a:r>
          <a:endParaRPr lang="da-DK" sz="1000" dirty="0"/>
        </a:p>
      </dgm:t>
    </dgm:pt>
    <dgm:pt modelId="{891CF2F1-D0A5-4903-98FB-D5907A995F25}" type="parTrans" cxnId="{FB99F5AB-B4BB-4F81-8993-16FAA7259E61}">
      <dgm:prSet/>
      <dgm:spPr/>
      <dgm:t>
        <a:bodyPr/>
        <a:lstStyle/>
        <a:p>
          <a:endParaRPr lang="da-DK"/>
        </a:p>
      </dgm:t>
    </dgm:pt>
    <dgm:pt modelId="{347CC00E-842E-449C-9051-396F06539611}" type="sibTrans" cxnId="{FB99F5AB-B4BB-4F81-8993-16FAA7259E61}">
      <dgm:prSet/>
      <dgm:spPr/>
      <dgm:t>
        <a:bodyPr/>
        <a:lstStyle/>
        <a:p>
          <a:endParaRPr lang="da-DK"/>
        </a:p>
      </dgm:t>
    </dgm:pt>
    <dgm:pt modelId="{A4BF00EE-413D-4826-8E6C-A07E67857C1B}">
      <dgm:prSet phldrT="[Tekst]" custT="1"/>
      <dgm:spPr/>
      <dgm:t>
        <a:bodyPr/>
        <a:lstStyle/>
        <a:p>
          <a:r>
            <a:rPr lang="da-DK" sz="1600" dirty="0"/>
            <a:t>Sub-mission for </a:t>
          </a:r>
          <a:r>
            <a:rPr lang="da-DK" sz="1600" dirty="0" err="1"/>
            <a:t>xxx</a:t>
          </a:r>
          <a:endParaRPr lang="da-DK" sz="1600" dirty="0"/>
        </a:p>
      </dgm:t>
    </dgm:pt>
    <dgm:pt modelId="{6BFE36E3-0FB3-4C04-93FC-3EEB2994E0A5}" type="parTrans" cxnId="{7B03E5D4-AAB5-4420-A8EC-B297EF3892C4}">
      <dgm:prSet/>
      <dgm:spPr/>
      <dgm:t>
        <a:bodyPr/>
        <a:lstStyle/>
        <a:p>
          <a:endParaRPr lang="da-DK"/>
        </a:p>
      </dgm:t>
    </dgm:pt>
    <dgm:pt modelId="{15DB21AF-C7E8-4699-AA95-469D759BCBC7}" type="sibTrans" cxnId="{7B03E5D4-AAB5-4420-A8EC-B297EF3892C4}">
      <dgm:prSet/>
      <dgm:spPr/>
      <dgm:t>
        <a:bodyPr/>
        <a:lstStyle/>
        <a:p>
          <a:endParaRPr lang="da-DK"/>
        </a:p>
      </dgm:t>
    </dgm:pt>
    <dgm:pt modelId="{B20DD198-F900-4901-849A-B784D772F64E}">
      <dgm:prSet phldrT="[Tekst]" custT="1"/>
      <dgm:spPr/>
      <dgm:t>
        <a:bodyPr/>
        <a:lstStyle/>
        <a:p>
          <a:r>
            <a:rPr lang="da-DK" sz="1000" dirty="0" err="1"/>
            <a:t>Xxxx</a:t>
          </a:r>
          <a:endParaRPr lang="da-DK" sz="1000" dirty="0"/>
        </a:p>
        <a:p>
          <a:r>
            <a:rPr lang="da-DK" sz="1000" dirty="0" err="1"/>
            <a:t>Xxxxx</a:t>
          </a:r>
          <a:endParaRPr lang="da-DK" sz="1000" dirty="0"/>
        </a:p>
        <a:p>
          <a:r>
            <a:rPr lang="da-DK" sz="1000" dirty="0" err="1"/>
            <a:t>Xxxxx</a:t>
          </a:r>
          <a:endParaRPr lang="da-DK" sz="1000" dirty="0"/>
        </a:p>
        <a:p>
          <a:endParaRPr lang="da-DK" sz="1000" dirty="0"/>
        </a:p>
      </dgm:t>
    </dgm:pt>
    <dgm:pt modelId="{9E284A7C-256F-416D-BFD9-095F9EAA23F9}" type="parTrans" cxnId="{91C240FD-8875-4209-BAF0-90BD800CCD23}">
      <dgm:prSet/>
      <dgm:spPr/>
      <dgm:t>
        <a:bodyPr/>
        <a:lstStyle/>
        <a:p>
          <a:endParaRPr lang="da-DK"/>
        </a:p>
      </dgm:t>
    </dgm:pt>
    <dgm:pt modelId="{23D09E64-99BE-4D01-B429-84F74EBAB0A1}" type="sibTrans" cxnId="{91C240FD-8875-4209-BAF0-90BD800CCD23}">
      <dgm:prSet/>
      <dgm:spPr/>
      <dgm:t>
        <a:bodyPr/>
        <a:lstStyle/>
        <a:p>
          <a:endParaRPr lang="da-DK"/>
        </a:p>
      </dgm:t>
    </dgm:pt>
    <dgm:pt modelId="{C60A8712-4A24-408A-8ACF-BA6F66765006}">
      <dgm:prSet phldrT="[Tekst]" custT="1"/>
      <dgm:spPr/>
      <dgm:t>
        <a:bodyPr/>
        <a:lstStyle/>
        <a:p>
          <a:r>
            <a:rPr lang="da-DK" sz="1000" dirty="0" err="1"/>
            <a:t>Xxx</a:t>
          </a:r>
          <a:endParaRPr lang="da-DK" sz="1000" dirty="0"/>
        </a:p>
        <a:p>
          <a:r>
            <a:rPr lang="da-DK" sz="1000" dirty="0" err="1"/>
            <a:t>Xxxxx</a:t>
          </a:r>
          <a:endParaRPr lang="da-DK" sz="1000" dirty="0"/>
        </a:p>
        <a:p>
          <a:r>
            <a:rPr lang="da-DK" sz="1000" dirty="0" err="1"/>
            <a:t>xxxx</a:t>
          </a:r>
          <a:endParaRPr lang="da-DK" sz="1000" dirty="0"/>
        </a:p>
      </dgm:t>
    </dgm:pt>
    <dgm:pt modelId="{7FECD8E9-022F-40CA-AC7F-36F825A7C5B3}" type="parTrans" cxnId="{762AEC77-336F-466B-A0A0-85CCCB9BC797}">
      <dgm:prSet/>
      <dgm:spPr/>
      <dgm:t>
        <a:bodyPr/>
        <a:lstStyle/>
        <a:p>
          <a:endParaRPr lang="da-DK"/>
        </a:p>
      </dgm:t>
    </dgm:pt>
    <dgm:pt modelId="{A2CBE37E-353A-4DF2-AB1D-075166E43250}" type="sibTrans" cxnId="{762AEC77-336F-466B-A0A0-85CCCB9BC797}">
      <dgm:prSet/>
      <dgm:spPr/>
      <dgm:t>
        <a:bodyPr/>
        <a:lstStyle/>
        <a:p>
          <a:endParaRPr lang="da-DK"/>
        </a:p>
      </dgm:t>
    </dgm:pt>
    <dgm:pt modelId="{66253AA7-5BA1-4269-B350-D5FF74433DE6}" type="pres">
      <dgm:prSet presAssocID="{6E45370F-7055-45DF-9EA6-5C01A927DB65}" presName="theList" presStyleCnt="0">
        <dgm:presLayoutVars>
          <dgm:dir/>
          <dgm:animLvl val="lvl"/>
          <dgm:resizeHandles val="exact"/>
        </dgm:presLayoutVars>
      </dgm:prSet>
      <dgm:spPr/>
    </dgm:pt>
    <dgm:pt modelId="{F0253D28-709C-4B34-901A-7271A78D4DFD}" type="pres">
      <dgm:prSet presAssocID="{17ACCA3A-4435-42D5-8497-33F25BF358C0}" presName="compNode" presStyleCnt="0"/>
      <dgm:spPr/>
    </dgm:pt>
    <dgm:pt modelId="{7A64972B-05F6-42AE-B836-140AD8A9F958}" type="pres">
      <dgm:prSet presAssocID="{17ACCA3A-4435-42D5-8497-33F25BF358C0}" presName="aNode" presStyleLbl="bgShp" presStyleIdx="0" presStyleCnt="3"/>
      <dgm:spPr/>
    </dgm:pt>
    <dgm:pt modelId="{5A71DC1F-3835-4969-B109-11C158D46415}" type="pres">
      <dgm:prSet presAssocID="{17ACCA3A-4435-42D5-8497-33F25BF358C0}" presName="textNode" presStyleLbl="bgShp" presStyleIdx="0" presStyleCnt="3"/>
      <dgm:spPr/>
    </dgm:pt>
    <dgm:pt modelId="{2148FEE1-A08C-45DA-A5A6-39A9BA57C8E5}" type="pres">
      <dgm:prSet presAssocID="{17ACCA3A-4435-42D5-8497-33F25BF358C0}" presName="compChildNode" presStyleCnt="0"/>
      <dgm:spPr/>
    </dgm:pt>
    <dgm:pt modelId="{53856521-72F4-40D9-BD5A-897F90429ADE}" type="pres">
      <dgm:prSet presAssocID="{17ACCA3A-4435-42D5-8497-33F25BF358C0}" presName="theInnerList" presStyleCnt="0"/>
      <dgm:spPr/>
    </dgm:pt>
    <dgm:pt modelId="{F7D611C3-3BD6-45BC-B8AF-C0608AC3FA76}" type="pres">
      <dgm:prSet presAssocID="{B56381C9-D9DC-4DBF-9E06-30EEC9045572}" presName="childNode" presStyleLbl="node1" presStyleIdx="0" presStyleCnt="6">
        <dgm:presLayoutVars>
          <dgm:bulletEnabled val="1"/>
        </dgm:presLayoutVars>
      </dgm:prSet>
      <dgm:spPr/>
    </dgm:pt>
    <dgm:pt modelId="{619CE0F4-0D98-4A53-950E-7D9C1974E25A}" type="pres">
      <dgm:prSet presAssocID="{B56381C9-D9DC-4DBF-9E06-30EEC9045572}" presName="aSpace2" presStyleCnt="0"/>
      <dgm:spPr/>
    </dgm:pt>
    <dgm:pt modelId="{BFD5FC87-5796-4965-AC3B-DC9F76FAD08F}" type="pres">
      <dgm:prSet presAssocID="{1A1F6477-A895-441C-93E3-D01EEE9447F7}" presName="childNode" presStyleLbl="node1" presStyleIdx="1" presStyleCnt="6">
        <dgm:presLayoutVars>
          <dgm:bulletEnabled val="1"/>
        </dgm:presLayoutVars>
      </dgm:prSet>
      <dgm:spPr/>
    </dgm:pt>
    <dgm:pt modelId="{ED935F4F-E96F-4EF4-89EB-5C11E6B9A1A2}" type="pres">
      <dgm:prSet presAssocID="{17ACCA3A-4435-42D5-8497-33F25BF358C0}" presName="aSpace" presStyleCnt="0"/>
      <dgm:spPr/>
    </dgm:pt>
    <dgm:pt modelId="{34EFE069-533F-4A7C-A527-942A5DD1DFE9}" type="pres">
      <dgm:prSet presAssocID="{696EFED6-A474-4CF4-B7EC-FCC1147A2E02}" presName="compNode" presStyleCnt="0"/>
      <dgm:spPr/>
    </dgm:pt>
    <dgm:pt modelId="{D501650A-A939-40C7-BF5A-C7F803E0AD6B}" type="pres">
      <dgm:prSet presAssocID="{696EFED6-A474-4CF4-B7EC-FCC1147A2E02}" presName="aNode" presStyleLbl="bgShp" presStyleIdx="1" presStyleCnt="3"/>
      <dgm:spPr/>
    </dgm:pt>
    <dgm:pt modelId="{1EEA22CF-E53E-4350-A0CE-0AB04A40FC91}" type="pres">
      <dgm:prSet presAssocID="{696EFED6-A474-4CF4-B7EC-FCC1147A2E02}" presName="textNode" presStyleLbl="bgShp" presStyleIdx="1" presStyleCnt="3"/>
      <dgm:spPr/>
    </dgm:pt>
    <dgm:pt modelId="{478BCDAF-5861-4662-9376-1E16A3EA65F2}" type="pres">
      <dgm:prSet presAssocID="{696EFED6-A474-4CF4-B7EC-FCC1147A2E02}" presName="compChildNode" presStyleCnt="0"/>
      <dgm:spPr/>
    </dgm:pt>
    <dgm:pt modelId="{9338A740-499D-4A41-B07D-73140C8E99DB}" type="pres">
      <dgm:prSet presAssocID="{696EFED6-A474-4CF4-B7EC-FCC1147A2E02}" presName="theInnerList" presStyleCnt="0"/>
      <dgm:spPr/>
    </dgm:pt>
    <dgm:pt modelId="{23CD1EF0-ACF3-4112-818C-DFEA9C1217BB}" type="pres">
      <dgm:prSet presAssocID="{05AA15B0-E6B2-4668-9A0E-EB45CF74A961}" presName="childNode" presStyleLbl="node1" presStyleIdx="2" presStyleCnt="6">
        <dgm:presLayoutVars>
          <dgm:bulletEnabled val="1"/>
        </dgm:presLayoutVars>
      </dgm:prSet>
      <dgm:spPr/>
    </dgm:pt>
    <dgm:pt modelId="{BF9147B3-4CA1-4FCD-95D7-D5E4FB7A828E}" type="pres">
      <dgm:prSet presAssocID="{05AA15B0-E6B2-4668-9A0E-EB45CF74A961}" presName="aSpace2" presStyleCnt="0"/>
      <dgm:spPr/>
    </dgm:pt>
    <dgm:pt modelId="{6F917579-8871-44AB-9045-12F4AB6798A7}" type="pres">
      <dgm:prSet presAssocID="{82414B53-455C-4621-BDE2-6B56D9B7D881}" presName="childNode" presStyleLbl="node1" presStyleIdx="3" presStyleCnt="6">
        <dgm:presLayoutVars>
          <dgm:bulletEnabled val="1"/>
        </dgm:presLayoutVars>
      </dgm:prSet>
      <dgm:spPr/>
    </dgm:pt>
    <dgm:pt modelId="{2D824642-65F0-43DE-8535-DD8BCFE1A62F}" type="pres">
      <dgm:prSet presAssocID="{696EFED6-A474-4CF4-B7EC-FCC1147A2E02}" presName="aSpace" presStyleCnt="0"/>
      <dgm:spPr/>
    </dgm:pt>
    <dgm:pt modelId="{53F3516D-849B-46E6-A27A-435E07835B89}" type="pres">
      <dgm:prSet presAssocID="{A4BF00EE-413D-4826-8E6C-A07E67857C1B}" presName="compNode" presStyleCnt="0"/>
      <dgm:spPr/>
    </dgm:pt>
    <dgm:pt modelId="{86F7D0C8-7CC7-4890-87CB-2B4DA3CC06F6}" type="pres">
      <dgm:prSet presAssocID="{A4BF00EE-413D-4826-8E6C-A07E67857C1B}" presName="aNode" presStyleLbl="bgShp" presStyleIdx="2" presStyleCnt="3"/>
      <dgm:spPr/>
    </dgm:pt>
    <dgm:pt modelId="{FEFF959D-C633-4F8F-B25D-C1A246299874}" type="pres">
      <dgm:prSet presAssocID="{A4BF00EE-413D-4826-8E6C-A07E67857C1B}" presName="textNode" presStyleLbl="bgShp" presStyleIdx="2" presStyleCnt="3"/>
      <dgm:spPr/>
    </dgm:pt>
    <dgm:pt modelId="{C8D4CE4C-002C-4256-8573-72A83ACDDFE7}" type="pres">
      <dgm:prSet presAssocID="{A4BF00EE-413D-4826-8E6C-A07E67857C1B}" presName="compChildNode" presStyleCnt="0"/>
      <dgm:spPr/>
    </dgm:pt>
    <dgm:pt modelId="{486C8C45-3459-4DBF-83FF-C861498A32D5}" type="pres">
      <dgm:prSet presAssocID="{A4BF00EE-413D-4826-8E6C-A07E67857C1B}" presName="theInnerList" presStyleCnt="0"/>
      <dgm:spPr/>
    </dgm:pt>
    <dgm:pt modelId="{FCDDE891-3D11-4E5F-87D9-F1E8D0AC5723}" type="pres">
      <dgm:prSet presAssocID="{B20DD198-F900-4901-849A-B784D772F64E}" presName="childNode" presStyleLbl="node1" presStyleIdx="4" presStyleCnt="6">
        <dgm:presLayoutVars>
          <dgm:bulletEnabled val="1"/>
        </dgm:presLayoutVars>
      </dgm:prSet>
      <dgm:spPr/>
    </dgm:pt>
    <dgm:pt modelId="{2E560D35-AD1D-4DD1-A94F-57E7880593DE}" type="pres">
      <dgm:prSet presAssocID="{B20DD198-F900-4901-849A-B784D772F64E}" presName="aSpace2" presStyleCnt="0"/>
      <dgm:spPr/>
    </dgm:pt>
    <dgm:pt modelId="{F75E1E60-D0C4-4207-B1A9-11657B91E75C}" type="pres">
      <dgm:prSet presAssocID="{C60A8712-4A24-408A-8ACF-BA6F66765006}" presName="childNode" presStyleLbl="node1" presStyleIdx="5" presStyleCnt="6">
        <dgm:presLayoutVars>
          <dgm:bulletEnabled val="1"/>
        </dgm:presLayoutVars>
      </dgm:prSet>
      <dgm:spPr/>
    </dgm:pt>
  </dgm:ptLst>
  <dgm:cxnLst>
    <dgm:cxn modelId="{2C102D01-603B-EF4E-8A95-57DE20E75E7F}" type="presOf" srcId="{6E45370F-7055-45DF-9EA6-5C01A927DB65}" destId="{66253AA7-5BA1-4269-B350-D5FF74433DE6}" srcOrd="0" destOrd="0" presId="urn:microsoft.com/office/officeart/2005/8/layout/lProcess2"/>
    <dgm:cxn modelId="{A9FF6901-A80E-5447-A767-2C6B4961ABE3}" type="presOf" srcId="{696EFED6-A474-4CF4-B7EC-FCC1147A2E02}" destId="{1EEA22CF-E53E-4350-A0CE-0AB04A40FC91}" srcOrd="1" destOrd="0" presId="urn:microsoft.com/office/officeart/2005/8/layout/lProcess2"/>
    <dgm:cxn modelId="{502C3509-FC9D-4166-8F79-E9A4DE3DFDDA}" srcId="{17ACCA3A-4435-42D5-8497-33F25BF358C0}" destId="{1A1F6477-A895-441C-93E3-D01EEE9447F7}" srcOrd="1" destOrd="0" parTransId="{9C457E3D-9ADC-48B6-8AB4-BABC891D49BB}" sibTransId="{758B935A-E3B4-4353-93FC-951726A5719B}"/>
    <dgm:cxn modelId="{C0513E09-78DF-0D49-955B-7004CE8EFB00}" type="presOf" srcId="{A4BF00EE-413D-4826-8E6C-A07E67857C1B}" destId="{86F7D0C8-7CC7-4890-87CB-2B4DA3CC06F6}" srcOrd="0" destOrd="0" presId="urn:microsoft.com/office/officeart/2005/8/layout/lProcess2"/>
    <dgm:cxn modelId="{0302760A-9585-D948-B0EA-BD9EBB5B284C}" type="presOf" srcId="{82414B53-455C-4621-BDE2-6B56D9B7D881}" destId="{6F917579-8871-44AB-9045-12F4AB6798A7}" srcOrd="0" destOrd="0" presId="urn:microsoft.com/office/officeart/2005/8/layout/lProcess2"/>
    <dgm:cxn modelId="{32BC3F49-D5E5-EF4D-941B-BD5101DCD6DC}" type="presOf" srcId="{A4BF00EE-413D-4826-8E6C-A07E67857C1B}" destId="{FEFF959D-C633-4F8F-B25D-C1A246299874}" srcOrd="1" destOrd="0" presId="urn:microsoft.com/office/officeart/2005/8/layout/lProcess2"/>
    <dgm:cxn modelId="{F881C076-7918-514B-8DB7-B64CB4D571C5}" type="presOf" srcId="{B56381C9-D9DC-4DBF-9E06-30EEC9045572}" destId="{F7D611C3-3BD6-45BC-B8AF-C0608AC3FA76}" srcOrd="0" destOrd="0" presId="urn:microsoft.com/office/officeart/2005/8/layout/lProcess2"/>
    <dgm:cxn modelId="{762AEC77-336F-466B-A0A0-85CCCB9BC797}" srcId="{A4BF00EE-413D-4826-8E6C-A07E67857C1B}" destId="{C60A8712-4A24-408A-8ACF-BA6F66765006}" srcOrd="1" destOrd="0" parTransId="{7FECD8E9-022F-40CA-AC7F-36F825A7C5B3}" sibTransId="{A2CBE37E-353A-4DF2-AB1D-075166E43250}"/>
    <dgm:cxn modelId="{24F07F84-C1FF-3C4A-9291-07136EA18FB2}" type="presOf" srcId="{17ACCA3A-4435-42D5-8497-33F25BF358C0}" destId="{7A64972B-05F6-42AE-B836-140AD8A9F958}" srcOrd="0" destOrd="0" presId="urn:microsoft.com/office/officeart/2005/8/layout/lProcess2"/>
    <dgm:cxn modelId="{84633186-DE03-4FA6-BA2C-851615BB9C09}" srcId="{17ACCA3A-4435-42D5-8497-33F25BF358C0}" destId="{B56381C9-D9DC-4DBF-9E06-30EEC9045572}" srcOrd="0" destOrd="0" parTransId="{98A5B465-B532-4739-BC44-D95AD19430AB}" sibTransId="{74811865-2633-43AC-9210-D2E8FD2B7EFB}"/>
    <dgm:cxn modelId="{C01C6A97-F526-C34A-B656-0F2C7FE903B3}" type="presOf" srcId="{C60A8712-4A24-408A-8ACF-BA6F66765006}" destId="{F75E1E60-D0C4-4207-B1A9-11657B91E75C}" srcOrd="0" destOrd="0" presId="urn:microsoft.com/office/officeart/2005/8/layout/lProcess2"/>
    <dgm:cxn modelId="{65DA259F-C5F8-6848-8839-2785097EB7A4}" type="presOf" srcId="{05AA15B0-E6B2-4668-9A0E-EB45CF74A961}" destId="{23CD1EF0-ACF3-4112-818C-DFEA9C1217BB}" srcOrd="0" destOrd="0" presId="urn:microsoft.com/office/officeart/2005/8/layout/lProcess2"/>
    <dgm:cxn modelId="{F96C1AA8-6A77-8343-BFBB-5F31AD1B2E2D}" type="presOf" srcId="{17ACCA3A-4435-42D5-8497-33F25BF358C0}" destId="{5A71DC1F-3835-4969-B109-11C158D46415}" srcOrd="1" destOrd="0" presId="urn:microsoft.com/office/officeart/2005/8/layout/lProcess2"/>
    <dgm:cxn modelId="{FB99F5AB-B4BB-4F81-8993-16FAA7259E61}" srcId="{696EFED6-A474-4CF4-B7EC-FCC1147A2E02}" destId="{82414B53-455C-4621-BDE2-6B56D9B7D881}" srcOrd="1" destOrd="0" parTransId="{891CF2F1-D0A5-4903-98FB-D5907A995F25}" sibTransId="{347CC00E-842E-449C-9051-396F06539611}"/>
    <dgm:cxn modelId="{8A618AB5-781B-9C47-B09D-BB5D8888E63D}" type="presOf" srcId="{1A1F6477-A895-441C-93E3-D01EEE9447F7}" destId="{BFD5FC87-5796-4965-AC3B-DC9F76FAD08F}" srcOrd="0" destOrd="0" presId="urn:microsoft.com/office/officeart/2005/8/layout/lProcess2"/>
    <dgm:cxn modelId="{AD8A83B7-8A00-BE4E-90B0-A010BF11D382}" type="presOf" srcId="{696EFED6-A474-4CF4-B7EC-FCC1147A2E02}" destId="{D501650A-A939-40C7-BF5A-C7F803E0AD6B}" srcOrd="0" destOrd="0" presId="urn:microsoft.com/office/officeart/2005/8/layout/lProcess2"/>
    <dgm:cxn modelId="{951770B8-EAB5-4DB2-A097-CD8D716BB183}" srcId="{696EFED6-A474-4CF4-B7EC-FCC1147A2E02}" destId="{05AA15B0-E6B2-4668-9A0E-EB45CF74A961}" srcOrd="0" destOrd="0" parTransId="{DE58A37C-215B-4D6A-A716-E0181E1D43E3}" sibTransId="{81285552-141E-440A-B107-6309398E2765}"/>
    <dgm:cxn modelId="{0C6889B8-55CA-4209-B519-8F7D14792C05}" srcId="{6E45370F-7055-45DF-9EA6-5C01A927DB65}" destId="{17ACCA3A-4435-42D5-8497-33F25BF358C0}" srcOrd="0" destOrd="0" parTransId="{F7CB1AF5-34E6-4043-88C9-D301DAA6C1FC}" sibTransId="{C4D8F355-C3C7-481A-A0D9-C77C5BF5A39D}"/>
    <dgm:cxn modelId="{8824C0B9-2D0E-4C2F-BF00-C7BC2053D64F}" srcId="{6E45370F-7055-45DF-9EA6-5C01A927DB65}" destId="{696EFED6-A474-4CF4-B7EC-FCC1147A2E02}" srcOrd="1" destOrd="0" parTransId="{746E680C-235E-4417-8EAF-E6B97B55EA2A}" sibTransId="{2A2D007A-D8B8-4E9E-B0E9-4053BDF43C9E}"/>
    <dgm:cxn modelId="{B05AF4C8-B6EE-AA4E-9B45-065A887C05BA}" type="presOf" srcId="{B20DD198-F900-4901-849A-B784D772F64E}" destId="{FCDDE891-3D11-4E5F-87D9-F1E8D0AC5723}" srcOrd="0" destOrd="0" presId="urn:microsoft.com/office/officeart/2005/8/layout/lProcess2"/>
    <dgm:cxn modelId="{7B03E5D4-AAB5-4420-A8EC-B297EF3892C4}" srcId="{6E45370F-7055-45DF-9EA6-5C01A927DB65}" destId="{A4BF00EE-413D-4826-8E6C-A07E67857C1B}" srcOrd="2" destOrd="0" parTransId="{6BFE36E3-0FB3-4C04-93FC-3EEB2994E0A5}" sibTransId="{15DB21AF-C7E8-4699-AA95-469D759BCBC7}"/>
    <dgm:cxn modelId="{91C240FD-8875-4209-BAF0-90BD800CCD23}" srcId="{A4BF00EE-413D-4826-8E6C-A07E67857C1B}" destId="{B20DD198-F900-4901-849A-B784D772F64E}" srcOrd="0" destOrd="0" parTransId="{9E284A7C-256F-416D-BFD9-095F9EAA23F9}" sibTransId="{23D09E64-99BE-4D01-B429-84F74EBAB0A1}"/>
    <dgm:cxn modelId="{811F67AD-3396-F248-BC98-EF627F2CBF74}" type="presParOf" srcId="{66253AA7-5BA1-4269-B350-D5FF74433DE6}" destId="{F0253D28-709C-4B34-901A-7271A78D4DFD}" srcOrd="0" destOrd="0" presId="urn:microsoft.com/office/officeart/2005/8/layout/lProcess2"/>
    <dgm:cxn modelId="{17647A53-7788-EA4D-B10E-403277EF14A8}" type="presParOf" srcId="{F0253D28-709C-4B34-901A-7271A78D4DFD}" destId="{7A64972B-05F6-42AE-B836-140AD8A9F958}" srcOrd="0" destOrd="0" presId="urn:microsoft.com/office/officeart/2005/8/layout/lProcess2"/>
    <dgm:cxn modelId="{71F6DB24-DC4C-BD4A-8462-C1D326D3EC4B}" type="presParOf" srcId="{F0253D28-709C-4B34-901A-7271A78D4DFD}" destId="{5A71DC1F-3835-4969-B109-11C158D46415}" srcOrd="1" destOrd="0" presId="urn:microsoft.com/office/officeart/2005/8/layout/lProcess2"/>
    <dgm:cxn modelId="{9B0CB45D-8F48-3F49-BF24-A89CB1771ECC}" type="presParOf" srcId="{F0253D28-709C-4B34-901A-7271A78D4DFD}" destId="{2148FEE1-A08C-45DA-A5A6-39A9BA57C8E5}" srcOrd="2" destOrd="0" presId="urn:microsoft.com/office/officeart/2005/8/layout/lProcess2"/>
    <dgm:cxn modelId="{C3133188-E3FE-A840-8870-0A5C4F6B7B45}" type="presParOf" srcId="{2148FEE1-A08C-45DA-A5A6-39A9BA57C8E5}" destId="{53856521-72F4-40D9-BD5A-897F90429ADE}" srcOrd="0" destOrd="0" presId="urn:microsoft.com/office/officeart/2005/8/layout/lProcess2"/>
    <dgm:cxn modelId="{EE5A0194-0DC8-024C-A01E-FF39ECFFD730}" type="presParOf" srcId="{53856521-72F4-40D9-BD5A-897F90429ADE}" destId="{F7D611C3-3BD6-45BC-B8AF-C0608AC3FA76}" srcOrd="0" destOrd="0" presId="urn:microsoft.com/office/officeart/2005/8/layout/lProcess2"/>
    <dgm:cxn modelId="{F31C278B-DB6F-684A-9887-6694C027BD00}" type="presParOf" srcId="{53856521-72F4-40D9-BD5A-897F90429ADE}" destId="{619CE0F4-0D98-4A53-950E-7D9C1974E25A}" srcOrd="1" destOrd="0" presId="urn:microsoft.com/office/officeart/2005/8/layout/lProcess2"/>
    <dgm:cxn modelId="{2601C706-1E5A-B541-9999-223EF00375A6}" type="presParOf" srcId="{53856521-72F4-40D9-BD5A-897F90429ADE}" destId="{BFD5FC87-5796-4965-AC3B-DC9F76FAD08F}" srcOrd="2" destOrd="0" presId="urn:microsoft.com/office/officeart/2005/8/layout/lProcess2"/>
    <dgm:cxn modelId="{8724F7EE-B94C-A643-A537-BEF9274C839C}" type="presParOf" srcId="{66253AA7-5BA1-4269-B350-D5FF74433DE6}" destId="{ED935F4F-E96F-4EF4-89EB-5C11E6B9A1A2}" srcOrd="1" destOrd="0" presId="urn:microsoft.com/office/officeart/2005/8/layout/lProcess2"/>
    <dgm:cxn modelId="{B4F5EDDC-F8FC-9842-A488-88F31EF98518}" type="presParOf" srcId="{66253AA7-5BA1-4269-B350-D5FF74433DE6}" destId="{34EFE069-533F-4A7C-A527-942A5DD1DFE9}" srcOrd="2" destOrd="0" presId="urn:microsoft.com/office/officeart/2005/8/layout/lProcess2"/>
    <dgm:cxn modelId="{B166679E-D8D5-904D-B96C-9A56A5017CDC}" type="presParOf" srcId="{34EFE069-533F-4A7C-A527-942A5DD1DFE9}" destId="{D501650A-A939-40C7-BF5A-C7F803E0AD6B}" srcOrd="0" destOrd="0" presId="urn:microsoft.com/office/officeart/2005/8/layout/lProcess2"/>
    <dgm:cxn modelId="{A61FEC92-FF0A-1D4F-BBAE-AD50B1AD2AD1}" type="presParOf" srcId="{34EFE069-533F-4A7C-A527-942A5DD1DFE9}" destId="{1EEA22CF-E53E-4350-A0CE-0AB04A40FC91}" srcOrd="1" destOrd="0" presId="urn:microsoft.com/office/officeart/2005/8/layout/lProcess2"/>
    <dgm:cxn modelId="{C779681A-53F2-234F-AE12-A90BE49FD030}" type="presParOf" srcId="{34EFE069-533F-4A7C-A527-942A5DD1DFE9}" destId="{478BCDAF-5861-4662-9376-1E16A3EA65F2}" srcOrd="2" destOrd="0" presId="urn:microsoft.com/office/officeart/2005/8/layout/lProcess2"/>
    <dgm:cxn modelId="{E8DA68F5-91F1-B04D-934E-0079A3FF8698}" type="presParOf" srcId="{478BCDAF-5861-4662-9376-1E16A3EA65F2}" destId="{9338A740-499D-4A41-B07D-73140C8E99DB}" srcOrd="0" destOrd="0" presId="urn:microsoft.com/office/officeart/2005/8/layout/lProcess2"/>
    <dgm:cxn modelId="{6C80D9D3-F7B9-AC4B-8367-3B19CC96D9B6}" type="presParOf" srcId="{9338A740-499D-4A41-B07D-73140C8E99DB}" destId="{23CD1EF0-ACF3-4112-818C-DFEA9C1217BB}" srcOrd="0" destOrd="0" presId="urn:microsoft.com/office/officeart/2005/8/layout/lProcess2"/>
    <dgm:cxn modelId="{110BA4DA-9CBF-C149-A2BB-F9728D45A5DF}" type="presParOf" srcId="{9338A740-499D-4A41-B07D-73140C8E99DB}" destId="{BF9147B3-4CA1-4FCD-95D7-D5E4FB7A828E}" srcOrd="1" destOrd="0" presId="urn:microsoft.com/office/officeart/2005/8/layout/lProcess2"/>
    <dgm:cxn modelId="{8E3B4F22-828D-4A44-A6E1-B9D22780C24C}" type="presParOf" srcId="{9338A740-499D-4A41-B07D-73140C8E99DB}" destId="{6F917579-8871-44AB-9045-12F4AB6798A7}" srcOrd="2" destOrd="0" presId="urn:microsoft.com/office/officeart/2005/8/layout/lProcess2"/>
    <dgm:cxn modelId="{7BF264DD-29C4-364E-A151-D3A654A787A3}" type="presParOf" srcId="{66253AA7-5BA1-4269-B350-D5FF74433DE6}" destId="{2D824642-65F0-43DE-8535-DD8BCFE1A62F}" srcOrd="3" destOrd="0" presId="urn:microsoft.com/office/officeart/2005/8/layout/lProcess2"/>
    <dgm:cxn modelId="{9C8DA493-CF16-4A4A-AAAB-B49D36A6A8D6}" type="presParOf" srcId="{66253AA7-5BA1-4269-B350-D5FF74433DE6}" destId="{53F3516D-849B-46E6-A27A-435E07835B89}" srcOrd="4" destOrd="0" presId="urn:microsoft.com/office/officeart/2005/8/layout/lProcess2"/>
    <dgm:cxn modelId="{C7665601-F932-0D43-8EDF-43D736890403}" type="presParOf" srcId="{53F3516D-849B-46E6-A27A-435E07835B89}" destId="{86F7D0C8-7CC7-4890-87CB-2B4DA3CC06F6}" srcOrd="0" destOrd="0" presId="urn:microsoft.com/office/officeart/2005/8/layout/lProcess2"/>
    <dgm:cxn modelId="{C2520CFF-FF4D-4146-A73F-BC1777DED135}" type="presParOf" srcId="{53F3516D-849B-46E6-A27A-435E07835B89}" destId="{FEFF959D-C633-4F8F-B25D-C1A246299874}" srcOrd="1" destOrd="0" presId="urn:microsoft.com/office/officeart/2005/8/layout/lProcess2"/>
    <dgm:cxn modelId="{D1B3FB9A-637B-5E43-81E3-7AE3A0CC97AC}" type="presParOf" srcId="{53F3516D-849B-46E6-A27A-435E07835B89}" destId="{C8D4CE4C-002C-4256-8573-72A83ACDDFE7}" srcOrd="2" destOrd="0" presId="urn:microsoft.com/office/officeart/2005/8/layout/lProcess2"/>
    <dgm:cxn modelId="{84AA25FC-14FA-FE4F-BDA0-FAD9BC453A71}" type="presParOf" srcId="{C8D4CE4C-002C-4256-8573-72A83ACDDFE7}" destId="{486C8C45-3459-4DBF-83FF-C861498A32D5}" srcOrd="0" destOrd="0" presId="urn:microsoft.com/office/officeart/2005/8/layout/lProcess2"/>
    <dgm:cxn modelId="{CF12965D-E8B5-3843-83DB-592FC491DC29}" type="presParOf" srcId="{486C8C45-3459-4DBF-83FF-C861498A32D5}" destId="{FCDDE891-3D11-4E5F-87D9-F1E8D0AC5723}" srcOrd="0" destOrd="0" presId="urn:microsoft.com/office/officeart/2005/8/layout/lProcess2"/>
    <dgm:cxn modelId="{DC5A54B0-05E8-0D41-88F0-A5E98E9A1F3D}" type="presParOf" srcId="{486C8C45-3459-4DBF-83FF-C861498A32D5}" destId="{2E560D35-AD1D-4DD1-A94F-57E7880593DE}" srcOrd="1" destOrd="0" presId="urn:microsoft.com/office/officeart/2005/8/layout/lProcess2"/>
    <dgm:cxn modelId="{5E6D7805-6AC0-8047-AFF7-CE0A055E3032}" type="presParOf" srcId="{486C8C45-3459-4DBF-83FF-C861498A32D5}" destId="{F75E1E60-D0C4-4207-B1A9-11657B91E75C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64972B-05F6-42AE-B836-140AD8A9F958}">
      <dsp:nvSpPr>
        <dsp:cNvPr id="0" name=""/>
        <dsp:cNvSpPr/>
      </dsp:nvSpPr>
      <dsp:spPr>
        <a:xfrm>
          <a:off x="986" y="0"/>
          <a:ext cx="2566083" cy="392430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600" kern="1200" dirty="0"/>
            <a:t>Sub-mission for </a:t>
          </a:r>
          <a:r>
            <a:rPr lang="da-DK" sz="1600" kern="1200" dirty="0" err="1"/>
            <a:t>xxx</a:t>
          </a:r>
          <a:endParaRPr lang="da-DK" sz="1600" kern="1200" dirty="0"/>
        </a:p>
      </dsp:txBody>
      <dsp:txXfrm>
        <a:off x="986" y="0"/>
        <a:ext cx="2566083" cy="1177290"/>
      </dsp:txXfrm>
    </dsp:sp>
    <dsp:sp modelId="{F7D611C3-3BD6-45BC-B8AF-C0608AC3FA76}">
      <dsp:nvSpPr>
        <dsp:cNvPr id="0" name=""/>
        <dsp:cNvSpPr/>
      </dsp:nvSpPr>
      <dsp:spPr>
        <a:xfrm>
          <a:off x="257595" y="1178439"/>
          <a:ext cx="2052866" cy="118323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000" kern="1200" dirty="0" err="1"/>
            <a:t>Xxxx</a:t>
          </a:r>
          <a:endParaRPr lang="da-DK" sz="1000" kern="1200" dirty="0"/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000" kern="1200" dirty="0" err="1"/>
            <a:t>Xxxx</a:t>
          </a:r>
          <a:endParaRPr lang="da-DK" sz="1000" kern="1200" dirty="0"/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000" kern="1200" dirty="0" err="1"/>
            <a:t>Xxxx</a:t>
          </a:r>
          <a:endParaRPr lang="da-DK" sz="1000" kern="1200" dirty="0"/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000" kern="1200" dirty="0" err="1"/>
            <a:t>Xxxx</a:t>
          </a:r>
          <a:endParaRPr lang="da-DK" sz="1000" kern="1200" dirty="0"/>
        </a:p>
      </dsp:txBody>
      <dsp:txXfrm>
        <a:off x="292251" y="1213095"/>
        <a:ext cx="1983554" cy="1113918"/>
      </dsp:txXfrm>
    </dsp:sp>
    <dsp:sp modelId="{BFD5FC87-5796-4965-AC3B-DC9F76FAD08F}">
      <dsp:nvSpPr>
        <dsp:cNvPr id="0" name=""/>
        <dsp:cNvSpPr/>
      </dsp:nvSpPr>
      <dsp:spPr>
        <a:xfrm>
          <a:off x="257595" y="2543705"/>
          <a:ext cx="2052866" cy="118323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7145" rIns="22860" bIns="1714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900" kern="1200" dirty="0" err="1"/>
            <a:t>Xxxx</a:t>
          </a:r>
          <a:endParaRPr lang="da-DK" sz="900" kern="1200" dirty="0"/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900" kern="1200" dirty="0" err="1"/>
            <a:t>Xxxx</a:t>
          </a:r>
          <a:endParaRPr lang="da-DK" sz="900" kern="1200" dirty="0"/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900" kern="1200" dirty="0" err="1"/>
            <a:t>Xxxx</a:t>
          </a:r>
          <a:endParaRPr lang="da-DK" sz="900" kern="1200" dirty="0"/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900" kern="1200" dirty="0" err="1"/>
            <a:t>xxxx</a:t>
          </a:r>
          <a:endParaRPr lang="da-DK" sz="900" kern="1200" dirty="0"/>
        </a:p>
      </dsp:txBody>
      <dsp:txXfrm>
        <a:off x="292251" y="2578361"/>
        <a:ext cx="1983554" cy="1113918"/>
      </dsp:txXfrm>
    </dsp:sp>
    <dsp:sp modelId="{D501650A-A939-40C7-BF5A-C7F803E0AD6B}">
      <dsp:nvSpPr>
        <dsp:cNvPr id="0" name=""/>
        <dsp:cNvSpPr/>
      </dsp:nvSpPr>
      <dsp:spPr>
        <a:xfrm>
          <a:off x="2759526" y="0"/>
          <a:ext cx="2566083" cy="392430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600" kern="1200" dirty="0"/>
            <a:t>Sub-mission for </a:t>
          </a:r>
          <a:r>
            <a:rPr lang="da-DK" sz="1600" kern="1200" dirty="0" err="1"/>
            <a:t>xxx</a:t>
          </a:r>
          <a:endParaRPr lang="da-DK" sz="1600" kern="1200" dirty="0"/>
        </a:p>
      </dsp:txBody>
      <dsp:txXfrm>
        <a:off x="2759526" y="0"/>
        <a:ext cx="2566083" cy="1177290"/>
      </dsp:txXfrm>
    </dsp:sp>
    <dsp:sp modelId="{23CD1EF0-ACF3-4112-818C-DFEA9C1217BB}">
      <dsp:nvSpPr>
        <dsp:cNvPr id="0" name=""/>
        <dsp:cNvSpPr/>
      </dsp:nvSpPr>
      <dsp:spPr>
        <a:xfrm>
          <a:off x="3016135" y="1178439"/>
          <a:ext cx="2052866" cy="118323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000" kern="1200" dirty="0" err="1"/>
            <a:t>Xxxx</a:t>
          </a:r>
          <a:endParaRPr lang="da-DK" sz="1000" kern="1200" dirty="0"/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000" kern="1200" dirty="0" err="1"/>
            <a:t>Xxxxx</a:t>
          </a:r>
          <a:endParaRPr lang="da-DK" sz="1000" kern="1200" dirty="0"/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000" kern="1200" dirty="0" err="1"/>
            <a:t>Xxxx</a:t>
          </a:r>
          <a:endParaRPr lang="da-DK" sz="1000" kern="1200" dirty="0"/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000" kern="1200" dirty="0" err="1"/>
            <a:t>Xxxx</a:t>
          </a:r>
          <a:endParaRPr lang="da-DK" sz="1000" kern="1200" dirty="0"/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1000" kern="1200" dirty="0"/>
        </a:p>
      </dsp:txBody>
      <dsp:txXfrm>
        <a:off x="3050791" y="1213095"/>
        <a:ext cx="1983554" cy="1113918"/>
      </dsp:txXfrm>
    </dsp:sp>
    <dsp:sp modelId="{6F917579-8871-44AB-9045-12F4AB6798A7}">
      <dsp:nvSpPr>
        <dsp:cNvPr id="0" name=""/>
        <dsp:cNvSpPr/>
      </dsp:nvSpPr>
      <dsp:spPr>
        <a:xfrm>
          <a:off x="3016135" y="2543705"/>
          <a:ext cx="2052866" cy="118323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000" kern="1200" dirty="0" err="1"/>
            <a:t>Xxxx</a:t>
          </a:r>
          <a:endParaRPr lang="da-DK" sz="1000" kern="1200" dirty="0"/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000" kern="1200" dirty="0" err="1"/>
            <a:t>Xxxxx</a:t>
          </a:r>
          <a:endParaRPr lang="da-DK" sz="1000" kern="1200" dirty="0"/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000" kern="1200" dirty="0" err="1"/>
            <a:t>Xxxx</a:t>
          </a:r>
          <a:endParaRPr lang="da-DK" sz="1000" kern="1200" dirty="0"/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000" kern="1200" dirty="0" err="1"/>
            <a:t>xxxx</a:t>
          </a:r>
          <a:endParaRPr lang="da-DK" sz="1000" kern="1200" dirty="0"/>
        </a:p>
      </dsp:txBody>
      <dsp:txXfrm>
        <a:off x="3050791" y="2578361"/>
        <a:ext cx="1983554" cy="1113918"/>
      </dsp:txXfrm>
    </dsp:sp>
    <dsp:sp modelId="{86F7D0C8-7CC7-4890-87CB-2B4DA3CC06F6}">
      <dsp:nvSpPr>
        <dsp:cNvPr id="0" name=""/>
        <dsp:cNvSpPr/>
      </dsp:nvSpPr>
      <dsp:spPr>
        <a:xfrm>
          <a:off x="5518066" y="0"/>
          <a:ext cx="2566083" cy="392430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600" kern="1200" dirty="0"/>
            <a:t>Sub-mission for </a:t>
          </a:r>
          <a:r>
            <a:rPr lang="da-DK" sz="1600" kern="1200" dirty="0" err="1"/>
            <a:t>xxx</a:t>
          </a:r>
          <a:endParaRPr lang="da-DK" sz="1600" kern="1200" dirty="0"/>
        </a:p>
      </dsp:txBody>
      <dsp:txXfrm>
        <a:off x="5518066" y="0"/>
        <a:ext cx="2566083" cy="1177290"/>
      </dsp:txXfrm>
    </dsp:sp>
    <dsp:sp modelId="{FCDDE891-3D11-4E5F-87D9-F1E8D0AC5723}">
      <dsp:nvSpPr>
        <dsp:cNvPr id="0" name=""/>
        <dsp:cNvSpPr/>
      </dsp:nvSpPr>
      <dsp:spPr>
        <a:xfrm>
          <a:off x="5774674" y="1178439"/>
          <a:ext cx="2052866" cy="118323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000" kern="1200" dirty="0" err="1"/>
            <a:t>Xxxx</a:t>
          </a:r>
          <a:endParaRPr lang="da-DK" sz="1000" kern="1200" dirty="0"/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000" kern="1200" dirty="0" err="1"/>
            <a:t>Xxxxx</a:t>
          </a:r>
          <a:endParaRPr lang="da-DK" sz="1000" kern="1200" dirty="0"/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000" kern="1200" dirty="0" err="1"/>
            <a:t>Xxxxx</a:t>
          </a:r>
          <a:endParaRPr lang="da-DK" sz="1000" kern="1200" dirty="0"/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1000" kern="1200" dirty="0"/>
        </a:p>
      </dsp:txBody>
      <dsp:txXfrm>
        <a:off x="5809330" y="1213095"/>
        <a:ext cx="1983554" cy="1113918"/>
      </dsp:txXfrm>
    </dsp:sp>
    <dsp:sp modelId="{F75E1E60-D0C4-4207-B1A9-11657B91E75C}">
      <dsp:nvSpPr>
        <dsp:cNvPr id="0" name=""/>
        <dsp:cNvSpPr/>
      </dsp:nvSpPr>
      <dsp:spPr>
        <a:xfrm>
          <a:off x="5774674" y="2543705"/>
          <a:ext cx="2052866" cy="118323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000" kern="1200" dirty="0" err="1"/>
            <a:t>Xxx</a:t>
          </a:r>
          <a:endParaRPr lang="da-DK" sz="1000" kern="1200" dirty="0"/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000" kern="1200" dirty="0" err="1"/>
            <a:t>Xxxxx</a:t>
          </a:r>
          <a:endParaRPr lang="da-DK" sz="1000" kern="1200" dirty="0"/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000" kern="1200" dirty="0" err="1"/>
            <a:t>xxxx</a:t>
          </a:r>
          <a:endParaRPr lang="da-DK" sz="1000" kern="1200" dirty="0"/>
        </a:p>
      </dsp:txBody>
      <dsp:txXfrm>
        <a:off x="5809330" y="2578361"/>
        <a:ext cx="1983554" cy="111391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2E142B-79D1-4A6A-BDBF-586FE1D471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40B63C-D0D0-403A-A618-2A88A752A2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0276DC-667D-47CA-8E5F-D402C7CAC8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D4130-15B9-4C7E-96EE-F6ED7EA98010}" type="datetimeFigureOut">
              <a:rPr lang="LID4096" smtClean="0"/>
              <a:t>09/14/2021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2FE680-105B-44EE-9F36-DC297CE60D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97F89A-B9B0-4D87-8AAA-09516AB588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AC01A-33B2-4541-B39C-37917231D0C2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001377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097006-8AD0-40E4-BD9A-1034C65B74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E6EF8B-E09C-4C0D-B805-CD5A7DCB58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DD91B0-40D4-4EE6-B8B7-E7942DBEAD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D4130-15B9-4C7E-96EE-F6ED7EA98010}" type="datetimeFigureOut">
              <a:rPr lang="LID4096" smtClean="0"/>
              <a:t>09/14/2021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E2DE8E-13FC-41CB-B96C-EB194896D0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C2EB06-70F2-4F69-87CB-92D26460E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AC01A-33B2-4541-B39C-37917231D0C2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5847948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0CFE1AC-43AC-426A-9628-8E7C51C9D5D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76B1FB-827B-4DDB-9B88-9399F6E64B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D2229B-55BA-4BB7-9428-806F5452B6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D4130-15B9-4C7E-96EE-F6ED7EA98010}" type="datetimeFigureOut">
              <a:rPr lang="LID4096" smtClean="0"/>
              <a:t>09/14/2021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D7E1E7-75AB-48EF-80E3-4C2AA51420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FB86AF-391D-438F-9376-B9D4816377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AC01A-33B2-4541-B39C-37917231D0C2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5466112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BCM.DK TOOLS TEMPLATE">
    <p:bg>
      <p:bgPr>
        <a:solidFill>
          <a:srgbClr val="374D6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5B18014D-7318-4E40-9BD6-694375F8FEF9}"/>
              </a:ext>
            </a:extLst>
          </p:cNvPr>
          <p:cNvSpPr/>
          <p:nvPr userDrawn="1"/>
        </p:nvSpPr>
        <p:spPr>
          <a:xfrm>
            <a:off x="319177" y="284672"/>
            <a:ext cx="11559398" cy="62987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Billede 4">
            <a:extLst>
              <a:ext uri="{FF2B5EF4-FFF2-40B4-BE49-F238E27FC236}">
                <a16:creationId xmlns:a16="http://schemas.microsoft.com/office/drawing/2014/main" id="{8A63A2A7-3DCD-004F-AC03-F5E00447B9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82000"/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0843895" y="6591084"/>
            <a:ext cx="1034680" cy="274837"/>
          </a:xfrm>
          <a:prstGeom prst="rect">
            <a:avLst/>
          </a:prstGeom>
        </p:spPr>
      </p:pic>
      <p:pic>
        <p:nvPicPr>
          <p:cNvPr id="10" name="Picture 3" descr="Icon&#10;&#10;Description automatically generated">
            <a:extLst>
              <a:ext uri="{FF2B5EF4-FFF2-40B4-BE49-F238E27FC236}">
                <a16:creationId xmlns:a16="http://schemas.microsoft.com/office/drawing/2014/main" id="{DCB8F9B7-02D2-D546-8689-1F84A023566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88748" y="6144768"/>
            <a:ext cx="414269" cy="414269"/>
          </a:xfrm>
          <a:prstGeom prst="rect">
            <a:avLst/>
          </a:prstGeom>
        </p:spPr>
      </p:pic>
      <p:sp>
        <p:nvSpPr>
          <p:cNvPr id="11" name="Tekstfelt 10">
            <a:extLst>
              <a:ext uri="{FF2B5EF4-FFF2-40B4-BE49-F238E27FC236}">
                <a16:creationId xmlns:a16="http://schemas.microsoft.com/office/drawing/2014/main" id="{62A7CAD5-DA09-1549-82A1-8E131D86069F}"/>
              </a:ext>
            </a:extLst>
          </p:cNvPr>
          <p:cNvSpPr txBox="1"/>
          <p:nvPr userDrawn="1"/>
        </p:nvSpPr>
        <p:spPr>
          <a:xfrm>
            <a:off x="236472" y="6603024"/>
            <a:ext cx="1032993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This work is licensed under the Creative Commons Attribution-Non Commercial-Share Alike that allows changes to be made to the model non-commercially, as long as credit is given to the author.</a:t>
            </a:r>
          </a:p>
        </p:txBody>
      </p:sp>
    </p:spTree>
    <p:extLst>
      <p:ext uri="{BB962C8B-B14F-4D97-AF65-F5344CB8AC3E}">
        <p14:creationId xmlns:p14="http://schemas.microsoft.com/office/powerpoint/2010/main" val="3000855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F6ECFA-9042-4163-98EF-F32793BE68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239E4D-567A-451C-94F4-113665E707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B367DD-A089-4184-89C3-2210CE2996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D4130-15B9-4C7E-96EE-F6ED7EA98010}" type="datetimeFigureOut">
              <a:rPr lang="LID4096" smtClean="0"/>
              <a:t>09/14/2021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3E41A3-9559-4989-914D-45FD2A3D41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AE8C85-338C-490F-AC27-4443A3958D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AC01A-33B2-4541-B39C-37917231D0C2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152654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7B0C8B-2D13-489F-B037-FE2D198AF9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634E49-2396-4335-96D4-37EDBE5EC5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C3999E-11B1-415C-8C30-389A68839B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D4130-15B9-4C7E-96EE-F6ED7EA98010}" type="datetimeFigureOut">
              <a:rPr lang="LID4096" smtClean="0"/>
              <a:t>09/14/2021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2BF6AF-B489-4021-83D5-1874F43AEB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196C19-D28A-475D-8C04-C57FF76E3E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AC01A-33B2-4541-B39C-37917231D0C2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988167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6A09AA-2C04-4C90-96B6-6175DFDD14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740248-B2BE-458B-BA97-16C696CC92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77B70D-EB46-4113-BA4E-56D9D4A768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CA0D82-A2C0-4C1F-9D6B-229B3D92BA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D4130-15B9-4C7E-96EE-F6ED7EA98010}" type="datetimeFigureOut">
              <a:rPr lang="LID4096" smtClean="0"/>
              <a:t>09/14/2021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B53BC8-2FE5-4FA5-B3E9-5400A5149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AF34C2-8B9E-44FE-A5E4-15B34D706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AC01A-33B2-4541-B39C-37917231D0C2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252279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EF5611-3E13-411B-9BD1-B171D93DD5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CC85E4-E618-4AD7-ADC3-8B8CD964B5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48755A-0BDC-4B23-9448-6046D3BA72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9A4679D-1819-445F-8B4C-0AA8BC88FD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74F6388-097F-48AA-9E07-D9C92F7F1F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C294451-6E5C-4B1E-B2C4-A2D38BEBC8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D4130-15B9-4C7E-96EE-F6ED7EA98010}" type="datetimeFigureOut">
              <a:rPr lang="LID4096" smtClean="0"/>
              <a:t>09/14/2021</a:t>
            </a:fld>
            <a:endParaRPr lang="LID4096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5E164D7-151F-44E3-B1E7-35BBD4199B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B91153C-A478-43DD-BA1F-458599B1D9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AC01A-33B2-4541-B39C-37917231D0C2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616547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67FE9B-6EC3-43CC-96FC-ABCEBB4FE4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AFB99C9-2950-4D65-8941-D23C80DC47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D4130-15B9-4C7E-96EE-F6ED7EA98010}" type="datetimeFigureOut">
              <a:rPr lang="LID4096" smtClean="0"/>
              <a:t>09/14/2021</a:t>
            </a:fld>
            <a:endParaRPr lang="LID4096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F8104E2-328B-4AE3-812F-E198C1D01B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DB9CD7-1AA3-4436-ACCB-2F1AD88AC3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AC01A-33B2-4541-B39C-37917231D0C2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8412190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44E1D24-056E-4276-AF27-56BA7C8BD5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D4130-15B9-4C7E-96EE-F6ED7EA98010}" type="datetimeFigureOut">
              <a:rPr lang="LID4096" smtClean="0"/>
              <a:t>09/14/2021</a:t>
            </a:fld>
            <a:endParaRPr lang="LID4096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B387B0E-9806-4E05-9F53-6310F1F2EC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F24F98-BE2E-4EAF-ABF1-917E9D8ACA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AC01A-33B2-4541-B39C-37917231D0C2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675866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0B3C82-1DA0-4D9E-8CF7-3A02DF33E3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1433E9-A351-4253-9A2F-4540DF22E5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14F349-A1FA-459C-BE1C-DB743C6CEE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45AD91-904D-40FA-A9BC-169BEA749B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D4130-15B9-4C7E-96EE-F6ED7EA98010}" type="datetimeFigureOut">
              <a:rPr lang="LID4096" smtClean="0"/>
              <a:t>09/14/2021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279135-266D-45A1-8EF4-54ED4F02F1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A77D91-8C49-41C1-BC9A-52E2301DC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AC01A-33B2-4541-B39C-37917231D0C2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2380043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1BBC9A-C843-46BB-8E05-61FEA92F64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3F929F5-BB55-46EA-9929-ED00548683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ID4096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07B94A-055F-4D69-994D-DBB9262B11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DF9C54-78E2-4938-A8ED-433FB56F20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D4130-15B9-4C7E-96EE-F6ED7EA98010}" type="datetimeFigureOut">
              <a:rPr lang="LID4096" smtClean="0"/>
              <a:t>09/14/2021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D1CD44-8347-4A95-A7D7-4C9055EB9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DF1D54-9B09-4FC7-9DA7-C72F1F6182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AC01A-33B2-4541-B39C-37917231D0C2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8671564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E0D0A23-651D-40BB-BDC6-49A27A929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C80D43-71B7-4C85-99A7-E39AF7432A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6026BD-9C1F-466E-B92F-9AF53CCC68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7D4130-15B9-4C7E-96EE-F6ED7EA98010}" type="datetimeFigureOut">
              <a:rPr lang="LID4096" smtClean="0"/>
              <a:t>09/14/2021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48ED19-6417-4539-AF6A-4ACD95DE45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DF37E1-996C-48D7-A4DE-1C296DFD3E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4AC01A-33B2-4541-B39C-37917231D0C2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6919504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ID4096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felt 15">
            <a:extLst>
              <a:ext uri="{FF2B5EF4-FFF2-40B4-BE49-F238E27FC236}">
                <a16:creationId xmlns:a16="http://schemas.microsoft.com/office/drawing/2014/main" id="{E90E6ABD-C1A1-468D-B498-AA6BEB953542}"/>
              </a:ext>
            </a:extLst>
          </p:cNvPr>
          <p:cNvSpPr txBox="1"/>
          <p:nvPr/>
        </p:nvSpPr>
        <p:spPr>
          <a:xfrm>
            <a:off x="468550" y="406136"/>
            <a:ext cx="8133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300" normalizeH="0" baseline="0" noProof="0">
                <a:ln>
                  <a:noFill/>
                </a:ln>
                <a:solidFill>
                  <a:srgbClr val="374D62"/>
                </a:solidFill>
                <a:effectLst/>
                <a:uLnTx/>
                <a:uFillTx/>
                <a:latin typeface="Avenir Next LT Pro" panose="020B0504020202020204" pitchFamily="34" charset="0"/>
                <a:ea typeface="+mn-ea"/>
                <a:cs typeface="+mn-cs"/>
              </a:rPr>
              <a:t>CSR HUS | </a:t>
            </a:r>
            <a:r>
              <a:rPr kumimoji="0" lang="en-GB" sz="1800" b="0" i="0" u="none" strike="noStrike" kern="1200" cap="none" spc="300" normalizeH="0" baseline="0" noProof="0">
                <a:ln>
                  <a:noFill/>
                </a:ln>
                <a:solidFill>
                  <a:srgbClr val="D77621"/>
                </a:solidFill>
                <a:effectLst/>
                <a:uLnTx/>
                <a:uFillTx/>
                <a:latin typeface="Avenir Next LT Pro" panose="020B0504020202020204" pitchFamily="34" charset="0"/>
                <a:ea typeface="+mn-ea"/>
                <a:cs typeface="+mn-cs"/>
              </a:rPr>
              <a:t>SKABELON</a:t>
            </a:r>
            <a:endParaRPr kumimoji="0" lang="en-GB" sz="1800" b="0" i="0" u="none" strike="noStrike" kern="1200" cap="none" spc="300" normalizeH="0" baseline="0" noProof="0" dirty="0">
              <a:ln>
                <a:noFill/>
              </a:ln>
              <a:solidFill>
                <a:srgbClr val="D77621"/>
              </a:solidFill>
              <a:effectLst/>
              <a:uLnTx/>
              <a:uFillTx/>
              <a:latin typeface="Avenir Next LT Pro" panose="020B0504020202020204" pitchFamily="34" charset="0"/>
              <a:ea typeface="+mn-ea"/>
              <a:cs typeface="+mn-cs"/>
            </a:endParaRPr>
          </a:p>
        </p:txBody>
      </p:sp>
      <p:graphicFrame>
        <p:nvGraphicFramePr>
          <p:cNvPr id="7" name="Pladsholder til indhold 4">
            <a:extLst>
              <a:ext uri="{FF2B5EF4-FFF2-40B4-BE49-F238E27FC236}">
                <a16:creationId xmlns:a16="http://schemas.microsoft.com/office/drawing/2014/main" id="{BB1EBA80-E47D-42CA-BE49-E35DACCB220F}"/>
              </a:ext>
            </a:extLst>
          </p:cNvPr>
          <p:cNvGraphicFramePr>
            <a:graphicFrameLocks/>
          </p:cNvGraphicFramePr>
          <p:nvPr/>
        </p:nvGraphicFramePr>
        <p:xfrm>
          <a:off x="2406074" y="2049463"/>
          <a:ext cx="8085137" cy="39243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Tekstboks 7">
            <a:extLst>
              <a:ext uri="{FF2B5EF4-FFF2-40B4-BE49-F238E27FC236}">
                <a16:creationId xmlns:a16="http://schemas.microsoft.com/office/drawing/2014/main" id="{372EE4A0-2079-4BAF-A295-71DEA2A2E6AE}"/>
              </a:ext>
            </a:extLst>
          </p:cNvPr>
          <p:cNvSpPr txBox="1"/>
          <p:nvPr/>
        </p:nvSpPr>
        <p:spPr>
          <a:xfrm>
            <a:off x="1613986" y="4642441"/>
            <a:ext cx="720080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200" dirty="0" err="1"/>
              <a:t>Need</a:t>
            </a:r>
            <a:r>
              <a:rPr lang="da-DK" sz="1200" dirty="0"/>
              <a:t> to haves</a:t>
            </a:r>
          </a:p>
        </p:txBody>
      </p:sp>
      <p:sp>
        <p:nvSpPr>
          <p:cNvPr id="10" name="Tekstboks 8">
            <a:extLst>
              <a:ext uri="{FF2B5EF4-FFF2-40B4-BE49-F238E27FC236}">
                <a16:creationId xmlns:a16="http://schemas.microsoft.com/office/drawing/2014/main" id="{139934D9-73A5-4C10-A6D7-DBB52D3159E7}"/>
              </a:ext>
            </a:extLst>
          </p:cNvPr>
          <p:cNvSpPr txBox="1"/>
          <p:nvPr/>
        </p:nvSpPr>
        <p:spPr>
          <a:xfrm>
            <a:off x="1640263" y="3274289"/>
            <a:ext cx="797510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200" dirty="0"/>
              <a:t>Game changer </a:t>
            </a:r>
            <a:r>
              <a:rPr lang="da-DK" sz="1200" dirty="0" err="1"/>
              <a:t>initiatives</a:t>
            </a:r>
            <a:endParaRPr lang="da-DK" sz="1200" dirty="0"/>
          </a:p>
        </p:txBody>
      </p:sp>
      <p:sp>
        <p:nvSpPr>
          <p:cNvPr id="11" name="Ligebenet trekant 9">
            <a:extLst>
              <a:ext uri="{FF2B5EF4-FFF2-40B4-BE49-F238E27FC236}">
                <a16:creationId xmlns:a16="http://schemas.microsoft.com/office/drawing/2014/main" id="{F69960EF-EB85-4F70-B395-6674FF60EE1A}"/>
              </a:ext>
            </a:extLst>
          </p:cNvPr>
          <p:cNvSpPr/>
          <p:nvPr/>
        </p:nvSpPr>
        <p:spPr>
          <a:xfrm>
            <a:off x="2406074" y="1114049"/>
            <a:ext cx="7848872" cy="792088"/>
          </a:xfrm>
          <a:prstGeom prst="triangle">
            <a:avLst/>
          </a:prstGeom>
          <a:solidFill>
            <a:schemeClr val="bg2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200" dirty="0">
                <a:solidFill>
                  <a:schemeClr val="tx1"/>
                </a:solidFill>
              </a:rPr>
              <a:t>Mission</a:t>
            </a:r>
          </a:p>
          <a:p>
            <a:pPr algn="ctr"/>
            <a:r>
              <a:rPr lang="da-DK" sz="1200" dirty="0">
                <a:solidFill>
                  <a:schemeClr val="tx1"/>
                </a:solidFill>
              </a:rPr>
              <a:t>Link </a:t>
            </a:r>
            <a:r>
              <a:rPr lang="da-DK" sz="1200" dirty="0" err="1">
                <a:solidFill>
                  <a:schemeClr val="tx1"/>
                </a:solidFill>
              </a:rPr>
              <a:t>between</a:t>
            </a:r>
            <a:r>
              <a:rPr lang="da-DK" sz="1200" dirty="0">
                <a:solidFill>
                  <a:schemeClr val="tx1"/>
                </a:solidFill>
              </a:rPr>
              <a:t> </a:t>
            </a:r>
            <a:r>
              <a:rPr lang="da-DK" sz="1200" dirty="0" err="1">
                <a:solidFill>
                  <a:schemeClr val="tx1"/>
                </a:solidFill>
              </a:rPr>
              <a:t>our</a:t>
            </a:r>
            <a:r>
              <a:rPr lang="da-DK" sz="1200" dirty="0">
                <a:solidFill>
                  <a:schemeClr val="tx1"/>
                </a:solidFill>
              </a:rPr>
              <a:t> </a:t>
            </a:r>
            <a:r>
              <a:rPr lang="da-DK" sz="1200" dirty="0" err="1">
                <a:solidFill>
                  <a:schemeClr val="tx1"/>
                </a:solidFill>
              </a:rPr>
              <a:t>core</a:t>
            </a:r>
            <a:r>
              <a:rPr lang="da-DK" sz="1200" dirty="0">
                <a:solidFill>
                  <a:schemeClr val="tx1"/>
                </a:solidFill>
              </a:rPr>
              <a:t> story &amp; CR </a:t>
            </a:r>
            <a:r>
              <a:rPr lang="da-DK" sz="1200" dirty="0" err="1">
                <a:solidFill>
                  <a:schemeClr val="tx1"/>
                </a:solidFill>
              </a:rPr>
              <a:t>efforts</a:t>
            </a:r>
            <a:endParaRPr lang="da-DK" sz="1200" dirty="0">
              <a:solidFill>
                <a:schemeClr val="tx1"/>
              </a:solidFill>
            </a:endParaRPr>
          </a:p>
          <a:p>
            <a:pPr algn="ctr"/>
            <a:endParaRPr lang="da-DK" sz="1200" dirty="0">
              <a:solidFill>
                <a:schemeClr val="tx1"/>
              </a:solidFill>
            </a:endParaRPr>
          </a:p>
          <a:p>
            <a:pPr algn="ctr"/>
            <a:endParaRPr lang="da-DK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9252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50</Words>
  <Application>Microsoft Office PowerPoint</Application>
  <PresentationFormat>Widescreen</PresentationFormat>
  <Paragraphs>30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Avenir Next LT Pro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Marina Kahle</dc:creator>
  <cp:lastModifiedBy>Marina Kahle</cp:lastModifiedBy>
  <cp:revision>2</cp:revision>
  <dcterms:created xsi:type="dcterms:W3CDTF">2021-09-14T10:59:02Z</dcterms:created>
  <dcterms:modified xsi:type="dcterms:W3CDTF">2021-09-14T11:07:06Z</dcterms:modified>
</cp:coreProperties>
</file>