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80" r:id="rId2"/>
  </p:sldIdLst>
  <p:sldSz cx="12192000" cy="6858000"/>
  <p:notesSz cx="6858000" cy="9144000"/>
  <p:defaultTextStyle>
    <a:defPPr>
      <a:defRPr lang="LID4096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2839" autoAdjust="0"/>
  </p:normalViewPr>
  <p:slideViewPr>
    <p:cSldViewPr snapToGrid="0">
      <p:cViewPr varScale="1">
        <p:scale>
          <a:sx n="79" d="100"/>
          <a:sy n="79" d="100"/>
        </p:scale>
        <p:origin x="85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AE1659-E3BC-4033-AF49-0111F9AA3E54}" type="datetimeFigureOut">
              <a:rPr lang="LID4096" smtClean="0"/>
              <a:t>11/25/2021</a:t>
            </a:fld>
            <a:endParaRPr lang="LID4096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ID4096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ID4096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79DB74-999A-46A1-94D0-0EEC41FA8727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02231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CF0C38-5E16-4A44-B486-FF0434B89BE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85577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FCEFB-B83C-465C-9F6D-F00BE976A7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30B897-9855-49E3-899D-003C842A0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722519-F689-430D-849C-3872FF7E3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3A39-56EB-44BB-9A8C-F48CFDC34654}" type="datetimeFigureOut">
              <a:rPr lang="LID4096" smtClean="0"/>
              <a:t>11/25/2021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6FB4D-112E-4AB2-B1C9-A685F6BCB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F7948C-7959-4F31-9B70-4E87634C6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20D0-5335-4BB7-8F45-06A79F8DDC3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77185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57D528-C3B3-4730-962A-33FC8DA5B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31AEAB-5B54-4284-B378-F4FC12A521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CB042E-CFC3-496A-9668-000A9046F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3A39-56EB-44BB-9A8C-F48CFDC34654}" type="datetimeFigureOut">
              <a:rPr lang="LID4096" smtClean="0"/>
              <a:t>11/25/2021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C02517-E6A3-4A31-A0F6-99CA4C47E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5B66F-CA04-41D0-BA08-0C09F4A35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20D0-5335-4BB7-8F45-06A79F8DDC3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56602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C9765E-FCF4-431E-B2CC-A27F4BC3B29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7E6A2A-FA99-479D-944D-E9B3AABD2E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348261-77F0-49A7-B87F-5AC706906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3A39-56EB-44BB-9A8C-F48CFDC34654}" type="datetimeFigureOut">
              <a:rPr lang="LID4096" smtClean="0"/>
              <a:t>11/25/2021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24EDC6-9936-479C-953B-CFA3E7B2A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94D31-6E27-48FC-830B-F3EB87470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20D0-5335-4BB7-8F45-06A79F8DDC3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1019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BCM.DK TOOLS TEMPLATE">
    <p:bg>
      <p:bgPr>
        <a:solidFill>
          <a:srgbClr val="374D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 4">
            <a:extLst>
              <a:ext uri="{FF2B5EF4-FFF2-40B4-BE49-F238E27FC236}">
                <a16:creationId xmlns:a16="http://schemas.microsoft.com/office/drawing/2014/main" id="{5B18014D-7318-4E40-9BD6-694375F8FEF9}"/>
              </a:ext>
            </a:extLst>
          </p:cNvPr>
          <p:cNvSpPr/>
          <p:nvPr userDrawn="1"/>
        </p:nvSpPr>
        <p:spPr>
          <a:xfrm>
            <a:off x="319177" y="284672"/>
            <a:ext cx="11559398" cy="629877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Billede 4">
            <a:extLst>
              <a:ext uri="{FF2B5EF4-FFF2-40B4-BE49-F238E27FC236}">
                <a16:creationId xmlns:a16="http://schemas.microsoft.com/office/drawing/2014/main" id="{8A63A2A7-3DCD-004F-AC03-F5E00447B9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82000"/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843895" y="6591084"/>
            <a:ext cx="1034680" cy="274837"/>
          </a:xfrm>
          <a:prstGeom prst="rect">
            <a:avLst/>
          </a:prstGeom>
        </p:spPr>
      </p:pic>
      <p:pic>
        <p:nvPicPr>
          <p:cNvPr id="10" name="Picture 3" descr="Icon&#10;&#10;Description automatically generated">
            <a:extLst>
              <a:ext uri="{FF2B5EF4-FFF2-40B4-BE49-F238E27FC236}">
                <a16:creationId xmlns:a16="http://schemas.microsoft.com/office/drawing/2014/main" id="{DCB8F9B7-02D2-D546-8689-1F84A023566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748" y="6144768"/>
            <a:ext cx="414269" cy="414269"/>
          </a:xfrm>
          <a:prstGeom prst="rect">
            <a:avLst/>
          </a:prstGeom>
        </p:spPr>
      </p:pic>
      <p:sp>
        <p:nvSpPr>
          <p:cNvPr id="11" name="Tekstfelt 10">
            <a:extLst>
              <a:ext uri="{FF2B5EF4-FFF2-40B4-BE49-F238E27FC236}">
                <a16:creationId xmlns:a16="http://schemas.microsoft.com/office/drawing/2014/main" id="{62A7CAD5-DA09-1549-82A1-8E131D86069F}"/>
              </a:ext>
            </a:extLst>
          </p:cNvPr>
          <p:cNvSpPr txBox="1"/>
          <p:nvPr userDrawn="1"/>
        </p:nvSpPr>
        <p:spPr>
          <a:xfrm>
            <a:off x="236472" y="6603024"/>
            <a:ext cx="1032993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This work is licensed under the Creative Commons Attribution-Non Commercial-Share Alike that allows changes to be made to the model non-commercially, as long as credit is given to the author.</a:t>
            </a:r>
          </a:p>
        </p:txBody>
      </p:sp>
    </p:spTree>
    <p:extLst>
      <p:ext uri="{BB962C8B-B14F-4D97-AF65-F5344CB8AC3E}">
        <p14:creationId xmlns:p14="http://schemas.microsoft.com/office/powerpoint/2010/main" val="2700862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9454D-9B76-4B40-9021-F4221687A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F0FE11-2483-41BC-8888-3D77BCDA72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94E99-1BE2-4CD7-AA34-B5805CA53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3A39-56EB-44BB-9A8C-F48CFDC34654}" type="datetimeFigureOut">
              <a:rPr lang="LID4096" smtClean="0"/>
              <a:t>11/25/2021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CC9EEC-502F-4F0B-B0CD-81A531A03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4CF36-F697-4F69-A2D9-51016C24C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20D0-5335-4BB7-8F45-06A79F8DDC3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24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11219-B08C-49FD-AE9A-471D52B4C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B11A8F-0D19-425A-A10A-E8FF3E342A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83C16-FD92-4171-89DA-C8888C146C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3A39-56EB-44BB-9A8C-F48CFDC34654}" type="datetimeFigureOut">
              <a:rPr lang="LID4096" smtClean="0"/>
              <a:t>11/25/2021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9869A0-627F-4AAE-BE45-3F505B1F7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BBF18-53E9-41E6-A919-C554982C9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20D0-5335-4BB7-8F45-06A79F8DDC3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65454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E3888-3067-4E32-87DA-F3709568D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E175E-328B-4C75-A3C9-FBFD457B9E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C6C170-0314-42F5-9573-9BABAEDA2A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83CA52-0AA8-487B-8818-D154B5400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3A39-56EB-44BB-9A8C-F48CFDC34654}" type="datetimeFigureOut">
              <a:rPr lang="LID4096" smtClean="0"/>
              <a:t>11/25/2021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5FAF9D-2D5F-4C5C-9B4F-039ECD21B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2FC2EA-5D6C-454B-8FC0-A4592649B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20D0-5335-4BB7-8F45-06A79F8DDC3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226894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B6FB9-64CF-4159-9461-A6BF5D49EE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039E6A-310F-482D-884E-F74F65B49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84CE42-B904-413D-B0D5-7AD9DFFA40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7D3440-B8FF-490E-AB2C-5C13EFD648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AB3AAE-BE3F-4036-8548-586E5FF84B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8DD933-569B-4F53-ACCA-49686C1FA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3A39-56EB-44BB-9A8C-F48CFDC34654}" type="datetimeFigureOut">
              <a:rPr lang="LID4096" smtClean="0"/>
              <a:t>11/25/2021</a:t>
            </a:fld>
            <a:endParaRPr lang="LID4096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BEC12-E3FF-4618-AFA7-0FA0A71C2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DA29D31-0039-4532-8C93-8B80D6027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20D0-5335-4BB7-8F45-06A79F8DDC3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863433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F42EF-76F7-41A1-B00A-9F2D3A7664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C4D0428-833E-4FC6-A7AA-B72E9759B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3A39-56EB-44BB-9A8C-F48CFDC34654}" type="datetimeFigureOut">
              <a:rPr lang="LID4096" smtClean="0"/>
              <a:t>11/25/2021</a:t>
            </a:fld>
            <a:endParaRPr lang="LID4096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009A1D1-9A46-434D-86B6-B9B42704FA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5690A0-A2F5-4181-A38C-540628231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20D0-5335-4BB7-8F45-06A79F8DDC3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677650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2CE594-D421-4F05-A783-7324536A7E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3A39-56EB-44BB-9A8C-F48CFDC34654}" type="datetimeFigureOut">
              <a:rPr lang="LID4096" smtClean="0"/>
              <a:t>11/25/2021</a:t>
            </a:fld>
            <a:endParaRPr lang="LID4096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A1833D1-C59F-46D3-86A1-76B5C5650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E4887C-DC6C-4DDF-B908-B23ED0FCE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20D0-5335-4BB7-8F45-06A79F8DDC3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2030552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2F55B-764A-4956-B14B-16B408247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63D09-12BA-4B98-AA1C-238AF6CEDE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BEF069-F440-4FBE-B0C9-E65D40A16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B7E5FF-7028-450B-9A8A-98F8EDAE4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3A39-56EB-44BB-9A8C-F48CFDC34654}" type="datetimeFigureOut">
              <a:rPr lang="LID4096" smtClean="0"/>
              <a:t>11/25/2021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EF37EF-7A3D-438D-B556-4C5A5E43A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3198A3-074A-4CA9-A3CF-475133E24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20D0-5335-4BB7-8F45-06A79F8DDC3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3984624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024E1-A5C6-4B12-AAA9-5613B597A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A6A49E-1D7A-44F4-887E-0B10F96A00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ID4096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771F17-F937-49FD-BE6F-7EE38241AA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11BFD0-4956-4A7F-AA9E-B79D30238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203A39-56EB-44BB-9A8C-F48CFDC34654}" type="datetimeFigureOut">
              <a:rPr lang="LID4096" smtClean="0"/>
              <a:t>11/25/2021</a:t>
            </a:fld>
            <a:endParaRPr lang="LID4096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E413ED-9910-46B6-A9C7-A61630FB5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ID4096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BC3DC6-511D-47C5-B0C5-D2C9CCFB3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F20D0-5335-4BB7-8F45-06A79F8DDC3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36189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DFA6DE-FC0C-4866-A74B-9D597C3D1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ID4096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FA944A-AAD2-48D8-A392-A7793850B2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ID4096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80F3E1-3043-4CE9-991B-79E9975844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203A39-56EB-44BB-9A8C-F48CFDC34654}" type="datetimeFigureOut">
              <a:rPr lang="LID4096" smtClean="0"/>
              <a:t>11/25/2021</a:t>
            </a:fld>
            <a:endParaRPr lang="LID4096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84E42-1538-4D28-86B9-23F257D71B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ID4096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EB074E-F657-4B7A-BD36-FCC48DF339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F20D0-5335-4BB7-8F45-06A79F8DDC3F}" type="slidenum">
              <a:rPr lang="LID4096" smtClean="0"/>
              <a:t>‹#›</a:t>
            </a:fld>
            <a:endParaRPr lang="LID4096"/>
          </a:p>
        </p:txBody>
      </p:sp>
    </p:spTree>
    <p:extLst>
      <p:ext uri="{BB962C8B-B14F-4D97-AF65-F5344CB8AC3E}">
        <p14:creationId xmlns:p14="http://schemas.microsoft.com/office/powerpoint/2010/main" val="1861036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ID4096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felt 2">
            <a:extLst>
              <a:ext uri="{FF2B5EF4-FFF2-40B4-BE49-F238E27FC236}">
                <a16:creationId xmlns:a16="http://schemas.microsoft.com/office/drawing/2014/main" id="{018724A3-35FE-9146-811B-B8C2C0322A2D}"/>
              </a:ext>
            </a:extLst>
          </p:cNvPr>
          <p:cNvSpPr txBox="1"/>
          <p:nvPr/>
        </p:nvSpPr>
        <p:spPr>
          <a:xfrm>
            <a:off x="1135845" y="449623"/>
            <a:ext cx="459463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pc="300">
                <a:solidFill>
                  <a:srgbClr val="374D62"/>
                </a:solidFill>
                <a:latin typeface="Avenir Next LT Pro" panose="020B0504020202020204" pitchFamily="34" charset="0"/>
              </a:rPr>
              <a:t>PRIORITIZED STAKEHOLDERS</a:t>
            </a:r>
            <a:br>
              <a:rPr lang="en-GB" sz="1400" spc="300" dirty="0">
                <a:solidFill>
                  <a:srgbClr val="D77621"/>
                </a:solidFill>
                <a:latin typeface="Avenir Next LT Pro" panose="020B0504020202020204" pitchFamily="34" charset="0"/>
              </a:rPr>
            </a:br>
            <a:r>
              <a:rPr lang="en-GB" sz="1400" spc="300" dirty="0">
                <a:solidFill>
                  <a:srgbClr val="D77621"/>
                </a:solidFill>
                <a:latin typeface="Avenir Next LT Pro" panose="020B0504020202020204" pitchFamily="34" charset="0"/>
              </a:rPr>
              <a:t>(Analysis from Module 1)</a:t>
            </a:r>
          </a:p>
        </p:txBody>
      </p:sp>
      <p:sp>
        <p:nvSpPr>
          <p:cNvPr id="28" name="Afrundet rektangel 3">
            <a:extLst>
              <a:ext uri="{FF2B5EF4-FFF2-40B4-BE49-F238E27FC236}">
                <a16:creationId xmlns:a16="http://schemas.microsoft.com/office/drawing/2014/main" id="{016034A1-BAFD-4CBE-8D4B-55C1A76665DF}"/>
              </a:ext>
            </a:extLst>
          </p:cNvPr>
          <p:cNvSpPr/>
          <p:nvPr/>
        </p:nvSpPr>
        <p:spPr>
          <a:xfrm>
            <a:off x="3846021" y="3126014"/>
            <a:ext cx="2934707" cy="1285386"/>
          </a:xfrm>
          <a:prstGeom prst="roundRect">
            <a:avLst/>
          </a:prstGeom>
          <a:solidFill>
            <a:srgbClr val="6B8190"/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a-DK" sz="1600" b="1" i="0" u="none" strike="noStrike" kern="1200" cap="none" spc="0" normalizeH="0" baseline="0" noProof="0" dirty="0">
                <a:ln>
                  <a:noFill/>
                </a:ln>
                <a:solidFill>
                  <a:srgbClr val="58585A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</a:p>
        </p:txBody>
      </p:sp>
      <p:sp>
        <p:nvSpPr>
          <p:cNvPr id="29" name="Afrundet rektangel 8">
            <a:extLst>
              <a:ext uri="{FF2B5EF4-FFF2-40B4-BE49-F238E27FC236}">
                <a16:creationId xmlns:a16="http://schemas.microsoft.com/office/drawing/2014/main" id="{C4776790-7190-461A-8521-7D57038B1EAB}"/>
              </a:ext>
            </a:extLst>
          </p:cNvPr>
          <p:cNvSpPr/>
          <p:nvPr/>
        </p:nvSpPr>
        <p:spPr>
          <a:xfrm>
            <a:off x="1681985" y="3822810"/>
            <a:ext cx="186244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0" name="Afrundet rektangel 52">
            <a:extLst>
              <a:ext uri="{FF2B5EF4-FFF2-40B4-BE49-F238E27FC236}">
                <a16:creationId xmlns:a16="http://schemas.microsoft.com/office/drawing/2014/main" id="{3EB74435-989D-47B7-8AAB-F07FF489BACC}"/>
              </a:ext>
            </a:extLst>
          </p:cNvPr>
          <p:cNvSpPr/>
          <p:nvPr/>
        </p:nvSpPr>
        <p:spPr>
          <a:xfrm>
            <a:off x="9389169" y="1369912"/>
            <a:ext cx="2070334" cy="4802993"/>
          </a:xfrm>
          <a:prstGeom prst="roundRect">
            <a:avLst/>
          </a:prstGeom>
          <a:noFill/>
          <a:ln>
            <a:solidFill>
              <a:srgbClr val="374D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1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  <a:cs typeface="+mn-cs"/>
              </a:rPr>
              <a:t>Check questions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  <a:cs typeface="+mn-cs"/>
              </a:rPr>
              <a:t>Which persons, companies and organizations are affected by or have significant influence on our business operations?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  <a:cs typeface="+mn-cs"/>
              </a:rPr>
              <a:t>(place in inner circle)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  <a:cs typeface="+mn-cs"/>
              </a:rPr>
              <a:t>Which persons, companies, organizations or authorities – in addition to the above-mentioned – may have a significant impact on your business? (place in outer circle)</a:t>
            </a: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374D62"/>
              </a:solidFill>
              <a:effectLst/>
              <a:uLnTx/>
              <a:uFillTx/>
              <a:latin typeface="Avenir Next LT Pro" panose="020B0504020202020204" pitchFamily="34" charset="0"/>
              <a:ea typeface="ＭＳ Ｐゴシック" charset="0"/>
              <a:cs typeface="+mn-cs"/>
            </a:endParaRPr>
          </a:p>
        </p:txBody>
      </p:sp>
      <p:sp>
        <p:nvSpPr>
          <p:cNvPr id="31" name="Afrundet rektangel 35">
            <a:extLst>
              <a:ext uri="{FF2B5EF4-FFF2-40B4-BE49-F238E27FC236}">
                <a16:creationId xmlns:a16="http://schemas.microsoft.com/office/drawing/2014/main" id="{C3DA883A-60E7-47D3-A8B3-662BC66D4240}"/>
              </a:ext>
            </a:extLst>
          </p:cNvPr>
          <p:cNvSpPr/>
          <p:nvPr/>
        </p:nvSpPr>
        <p:spPr>
          <a:xfrm>
            <a:off x="1681984" y="3103390"/>
            <a:ext cx="1861436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2" name="Afrundet rektangel 40">
            <a:extLst>
              <a:ext uri="{FF2B5EF4-FFF2-40B4-BE49-F238E27FC236}">
                <a16:creationId xmlns:a16="http://schemas.microsoft.com/office/drawing/2014/main" id="{50CCF5FE-5F25-43C5-9D29-343E65028220}"/>
              </a:ext>
            </a:extLst>
          </p:cNvPr>
          <p:cNvSpPr/>
          <p:nvPr/>
        </p:nvSpPr>
        <p:spPr>
          <a:xfrm>
            <a:off x="7084343" y="3147188"/>
            <a:ext cx="1861436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3" name="Afrundet rektangel 41">
            <a:extLst>
              <a:ext uri="{FF2B5EF4-FFF2-40B4-BE49-F238E27FC236}">
                <a16:creationId xmlns:a16="http://schemas.microsoft.com/office/drawing/2014/main" id="{06CB1463-F0B1-4006-B767-30534F612E79}"/>
              </a:ext>
            </a:extLst>
          </p:cNvPr>
          <p:cNvSpPr/>
          <p:nvPr/>
        </p:nvSpPr>
        <p:spPr>
          <a:xfrm>
            <a:off x="7084343" y="3891350"/>
            <a:ext cx="1861435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4" name="Afrundet rektangel 42">
            <a:extLst>
              <a:ext uri="{FF2B5EF4-FFF2-40B4-BE49-F238E27FC236}">
                <a16:creationId xmlns:a16="http://schemas.microsoft.com/office/drawing/2014/main" id="{805DEFB1-0883-4149-B0A0-CC7693879FD9}"/>
              </a:ext>
            </a:extLst>
          </p:cNvPr>
          <p:cNvSpPr/>
          <p:nvPr/>
        </p:nvSpPr>
        <p:spPr>
          <a:xfrm>
            <a:off x="5275120" y="4617864"/>
            <a:ext cx="190572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5" name="Afrundet rektangel 1">
            <a:extLst>
              <a:ext uri="{FF2B5EF4-FFF2-40B4-BE49-F238E27FC236}">
                <a16:creationId xmlns:a16="http://schemas.microsoft.com/office/drawing/2014/main" id="{C655231F-911D-4A5B-8ECC-F6B29AA54645}"/>
              </a:ext>
            </a:extLst>
          </p:cNvPr>
          <p:cNvSpPr/>
          <p:nvPr/>
        </p:nvSpPr>
        <p:spPr>
          <a:xfrm>
            <a:off x="1479873" y="2089332"/>
            <a:ext cx="7628772" cy="3339820"/>
          </a:xfrm>
          <a:prstGeom prst="roundRect">
            <a:avLst/>
          </a:prstGeom>
          <a:noFill/>
          <a:ln>
            <a:solidFill>
              <a:srgbClr val="6B819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Book"/>
              <a:ea typeface="+mn-ea"/>
              <a:cs typeface="+mn-cs"/>
            </a:endParaRPr>
          </a:p>
        </p:txBody>
      </p:sp>
      <p:sp>
        <p:nvSpPr>
          <p:cNvPr id="36" name="Afrundet rektangel 53">
            <a:extLst>
              <a:ext uri="{FF2B5EF4-FFF2-40B4-BE49-F238E27FC236}">
                <a16:creationId xmlns:a16="http://schemas.microsoft.com/office/drawing/2014/main" id="{4B4414FA-40AB-48D3-A2AA-6DAB71D28C9E}"/>
              </a:ext>
            </a:extLst>
          </p:cNvPr>
          <p:cNvSpPr/>
          <p:nvPr/>
        </p:nvSpPr>
        <p:spPr>
          <a:xfrm>
            <a:off x="1582656" y="1353346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7" name="Afrundet rektangel 54">
            <a:extLst>
              <a:ext uri="{FF2B5EF4-FFF2-40B4-BE49-F238E27FC236}">
                <a16:creationId xmlns:a16="http://schemas.microsoft.com/office/drawing/2014/main" id="{3AFE9781-AE30-4894-B3C3-847C1DCFE1DF}"/>
              </a:ext>
            </a:extLst>
          </p:cNvPr>
          <p:cNvSpPr/>
          <p:nvPr/>
        </p:nvSpPr>
        <p:spPr>
          <a:xfrm>
            <a:off x="3570302" y="1369912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8" name="Afrundet rektangel 55">
            <a:extLst>
              <a:ext uri="{FF2B5EF4-FFF2-40B4-BE49-F238E27FC236}">
                <a16:creationId xmlns:a16="http://schemas.microsoft.com/office/drawing/2014/main" id="{4A966B99-54A4-4041-943E-0BC44E72AE03}"/>
              </a:ext>
            </a:extLst>
          </p:cNvPr>
          <p:cNvSpPr/>
          <p:nvPr/>
        </p:nvSpPr>
        <p:spPr>
          <a:xfrm>
            <a:off x="7552014" y="1362818"/>
            <a:ext cx="171038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39" name="Afrundet rektangel 56">
            <a:extLst>
              <a:ext uri="{FF2B5EF4-FFF2-40B4-BE49-F238E27FC236}">
                <a16:creationId xmlns:a16="http://schemas.microsoft.com/office/drawing/2014/main" id="{4C62B5DC-AFE1-4B6E-8E00-8DF798A1678D}"/>
              </a:ext>
            </a:extLst>
          </p:cNvPr>
          <p:cNvSpPr/>
          <p:nvPr/>
        </p:nvSpPr>
        <p:spPr>
          <a:xfrm>
            <a:off x="5540974" y="1367614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0" name="Tekstfelt 16">
            <a:extLst>
              <a:ext uri="{FF2B5EF4-FFF2-40B4-BE49-F238E27FC236}">
                <a16:creationId xmlns:a16="http://schemas.microsoft.com/office/drawing/2014/main" id="{AA65C4AD-443C-461A-87F8-9C838CD7F3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94163" y="6291745"/>
            <a:ext cx="4029100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374D62"/>
                </a:solidFill>
                <a:effectLst/>
                <a:uLnTx/>
                <a:uFillTx/>
                <a:latin typeface="Avenir Next LT Pro" panose="020B0504020202020204" pitchFamily="34" charset="0"/>
                <a:ea typeface="ＭＳ Ｐゴシック" charset="0"/>
              </a:rPr>
              <a:t>Model inspired by Overskud Med Omtanke, Erhvervs- og Selskabsstyrelsen, 2006</a:t>
            </a:r>
          </a:p>
        </p:txBody>
      </p:sp>
      <p:sp>
        <p:nvSpPr>
          <p:cNvPr id="41" name="Afrundet rektangel 53">
            <a:extLst>
              <a:ext uri="{FF2B5EF4-FFF2-40B4-BE49-F238E27FC236}">
                <a16:creationId xmlns:a16="http://schemas.microsoft.com/office/drawing/2014/main" id="{F52C0F1F-8623-4483-B53B-17F9A983B578}"/>
              </a:ext>
            </a:extLst>
          </p:cNvPr>
          <p:cNvSpPr/>
          <p:nvPr/>
        </p:nvSpPr>
        <p:spPr>
          <a:xfrm>
            <a:off x="1360808" y="5561761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2" name="Afrundet rektangel 54">
            <a:extLst>
              <a:ext uri="{FF2B5EF4-FFF2-40B4-BE49-F238E27FC236}">
                <a16:creationId xmlns:a16="http://schemas.microsoft.com/office/drawing/2014/main" id="{54A3DBEA-CCB4-4F4A-A6EB-EB045E190BDB}"/>
              </a:ext>
            </a:extLst>
          </p:cNvPr>
          <p:cNvSpPr/>
          <p:nvPr/>
        </p:nvSpPr>
        <p:spPr>
          <a:xfrm>
            <a:off x="3388149" y="5574010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3" name="Afrundet rektangel 55">
            <a:extLst>
              <a:ext uri="{FF2B5EF4-FFF2-40B4-BE49-F238E27FC236}">
                <a16:creationId xmlns:a16="http://schemas.microsoft.com/office/drawing/2014/main" id="{93475D1E-82F9-4235-B982-AC734D2572D4}"/>
              </a:ext>
            </a:extLst>
          </p:cNvPr>
          <p:cNvSpPr/>
          <p:nvPr/>
        </p:nvSpPr>
        <p:spPr>
          <a:xfrm>
            <a:off x="7430763" y="5568190"/>
            <a:ext cx="171038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4" name="Afrundet rektangel 56">
            <a:extLst>
              <a:ext uri="{FF2B5EF4-FFF2-40B4-BE49-F238E27FC236}">
                <a16:creationId xmlns:a16="http://schemas.microsoft.com/office/drawing/2014/main" id="{B6D54540-AE64-4228-B481-A8E70470E6AF}"/>
              </a:ext>
            </a:extLst>
          </p:cNvPr>
          <p:cNvSpPr/>
          <p:nvPr/>
        </p:nvSpPr>
        <p:spPr>
          <a:xfrm>
            <a:off x="5403422" y="5566286"/>
            <a:ext cx="1850508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5" name="Rektangel 1">
            <a:extLst>
              <a:ext uri="{FF2B5EF4-FFF2-40B4-BE49-F238E27FC236}">
                <a16:creationId xmlns:a16="http://schemas.microsoft.com/office/drawing/2014/main" id="{1ABDC51C-B68A-4E25-BBEA-5EB7E17174B1}"/>
              </a:ext>
            </a:extLst>
          </p:cNvPr>
          <p:cNvSpPr/>
          <p:nvPr/>
        </p:nvSpPr>
        <p:spPr>
          <a:xfrm>
            <a:off x="1183916" y="1146236"/>
            <a:ext cx="10556111" cy="5163142"/>
          </a:xfrm>
          <a:prstGeom prst="rect">
            <a:avLst/>
          </a:prstGeom>
          <a:noFill/>
          <a:ln>
            <a:solidFill>
              <a:srgbClr val="374D6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Afrundet rektangel 42">
            <a:extLst>
              <a:ext uri="{FF2B5EF4-FFF2-40B4-BE49-F238E27FC236}">
                <a16:creationId xmlns:a16="http://schemas.microsoft.com/office/drawing/2014/main" id="{49A8FA17-E917-430B-B530-C1D8AD363553}"/>
              </a:ext>
            </a:extLst>
          </p:cNvPr>
          <p:cNvSpPr/>
          <p:nvPr/>
        </p:nvSpPr>
        <p:spPr>
          <a:xfrm>
            <a:off x="3154196" y="4625981"/>
            <a:ext cx="190572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7" name="Afrundet rektangel 42">
            <a:extLst>
              <a:ext uri="{FF2B5EF4-FFF2-40B4-BE49-F238E27FC236}">
                <a16:creationId xmlns:a16="http://schemas.microsoft.com/office/drawing/2014/main" id="{7E882EDF-5345-4144-AC92-09366724FEDA}"/>
              </a:ext>
            </a:extLst>
          </p:cNvPr>
          <p:cNvSpPr/>
          <p:nvPr/>
        </p:nvSpPr>
        <p:spPr>
          <a:xfrm>
            <a:off x="3166937" y="2302101"/>
            <a:ext cx="190572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sp>
        <p:nvSpPr>
          <p:cNvPr id="48" name="Afrundet rektangel 42">
            <a:extLst>
              <a:ext uri="{FF2B5EF4-FFF2-40B4-BE49-F238E27FC236}">
                <a16:creationId xmlns:a16="http://schemas.microsoft.com/office/drawing/2014/main" id="{F1CF446F-A370-453B-AA85-E7D3C0498C4A}"/>
              </a:ext>
            </a:extLst>
          </p:cNvPr>
          <p:cNvSpPr/>
          <p:nvPr/>
        </p:nvSpPr>
        <p:spPr>
          <a:xfrm>
            <a:off x="5302176" y="2299395"/>
            <a:ext cx="1905723" cy="611144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solidFill>
              <a:srgbClr val="6B819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5" tIns="45718" rIns="91435" bIns="45718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a-DK" sz="1400" b="1" i="0" u="none" strike="noStrike" kern="1200" cap="none" spc="0" normalizeH="0" baseline="0" noProof="0" dirty="0">
              <a:ln>
                <a:noFill/>
              </a:ln>
              <a:solidFill>
                <a:srgbClr val="58585A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0433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79</Words>
  <Application>Microsoft Office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Avenir Book</vt:lpstr>
      <vt:lpstr>Avenir Next LT Pro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Marina Kahle</dc:creator>
  <cp:lastModifiedBy>Marina Kahle</cp:lastModifiedBy>
  <cp:revision>3</cp:revision>
  <dcterms:created xsi:type="dcterms:W3CDTF">2021-11-25T09:52:47Z</dcterms:created>
  <dcterms:modified xsi:type="dcterms:W3CDTF">2021-11-25T11:03:38Z</dcterms:modified>
</cp:coreProperties>
</file>