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2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76" autoAdjust="0"/>
  </p:normalViewPr>
  <p:slideViewPr>
    <p:cSldViewPr snapToGrid="0">
      <p:cViewPr>
        <p:scale>
          <a:sx n="80" d="100"/>
          <a:sy n="80" d="100"/>
        </p:scale>
        <p:origin x="78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40CCD-E0D7-4E5F-AF9A-412102E4299B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CB76-F9C4-4D8E-8515-E1A4FCE4BAF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080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Udarbejde</a:t>
            </a:r>
            <a:r>
              <a:rPr lang="da-DK" baseline="0" dirty="0"/>
              <a:t> en udgave, der ikke bygger på </a:t>
            </a:r>
            <a:r>
              <a:rPr lang="da-DK" dirty="0"/>
              <a:t>Reaktiv / </a:t>
            </a:r>
            <a:r>
              <a:rPr lang="da-DK" dirty="0" err="1"/>
              <a:t>compliance</a:t>
            </a:r>
            <a:r>
              <a:rPr lang="da-DK" dirty="0"/>
              <a:t> tilgang</a:t>
            </a:r>
            <a:r>
              <a:rPr lang="da-DK" baseline="0" dirty="0"/>
              <a:t> (”minimere”…) </a:t>
            </a:r>
          </a:p>
          <a:p>
            <a:r>
              <a:rPr lang="da-DK" baseline="0" dirty="0"/>
              <a:t>Men fokus på </a:t>
            </a:r>
            <a:r>
              <a:rPr lang="da-DK" baseline="0" dirty="0" err="1"/>
              <a:t>shared</a:t>
            </a:r>
            <a:r>
              <a:rPr lang="da-DK" baseline="0" dirty="0"/>
              <a:t> value og udvikling.</a:t>
            </a:r>
          </a:p>
          <a:p>
            <a:endParaRPr lang="da-DK" baseline="0" dirty="0"/>
          </a:p>
          <a:p>
            <a:endParaRPr lang="da-DK" baseline="0" dirty="0"/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82BE1C-F686-DA4A-86E1-A1ACE06D02B9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4297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5329-4DD6-4DB3-98DC-2DAE342E8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28DD22-61C3-4B8D-92DA-18FBF846E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91DF3-3ACA-413D-B709-07742FF07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DE1FD-5DB2-461D-A7E6-128C2E39A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6605-57C3-47CB-90ED-31CD2CBB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76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813D-A1F8-4DBD-B5E9-021804B6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E31D8E-48CF-4EF3-AB5A-D52482C37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4950A-2419-489B-A34E-FF245C85D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23F3A-EDB5-47F1-843E-304EC9FF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CAF38-D298-4D60-B1CD-67F34F79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404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F0A3A1-ADFA-4560-A027-0D5A5F955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67EE7-CF12-476B-9B84-C2F4363F6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4071B-1307-41D9-B678-8F9C4D307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8B2A8-621B-4163-B6E4-80A02155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9DB2-15EA-463A-B1A2-E8A1A294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27884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2840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97FEB-6773-4655-935D-5F44CAF59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CAE1-F19F-4BD5-90D7-D47B71685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FC90A-8850-40CC-95C9-8B8D0DDD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E36B5-14FA-4247-BEAC-4CEFBFDA9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1E2BF-AD3A-4441-A800-5A9B1139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686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B9CB-93E1-40BE-A1BB-2CB50F8A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363CE-957A-48E1-A956-A4D855C20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9B7E3-5C96-42E9-B159-9E445BA6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5E557-CB59-4A1D-8546-3B98CF19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2B919-012F-432D-AC86-7770D52E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637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B7BFB-CC32-4046-BFD5-6033F8F86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9DA45-8003-4325-99F6-AB8B03CB7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36415-A2D9-4988-93F2-FB1EA8A47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BCC77-ABD5-4EC5-B4B1-5183CE9B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E1FDE-3DA2-4127-8941-781F1FC6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925A7-737D-40BC-938D-FE94B8F1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166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3759-2A58-4D79-944C-9A412649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E4D8B-6172-4B22-849A-8100B6C9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BAB05-B3E5-41B0-B706-A6FA664FD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82D4D-D574-46AE-9C4A-747AE360E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CB2D52-A129-4004-9E32-83F89AAF7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CE6986-5473-41A9-8D43-122B978E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C026E-BF2E-488E-B610-42FAB6F3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79F35C-48FD-41E1-BD0B-89ABB01A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3227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47885-2DFE-4007-9F9B-CA8032DC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ECE989-091A-4682-8A29-832060E17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25811-88FD-4FAF-9823-3A058916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6F1911-A0FD-4DE5-958F-E4BF7872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4485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1B614-6C4A-4D2F-985C-09792E345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465574-37AA-40B7-8E8B-788BC2BD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8C96E-F9D5-43BA-B61B-2C344CB79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6352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CFBC-A759-4FCB-964A-BEED5E29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F5C83-1472-4674-8200-15AD5951E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F23A3-289C-48E8-8493-8481C7092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D325E-C109-42C1-A9C8-DDC73DB7C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684AC-7BCD-459F-AD6E-131F8CD5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819F1-9A04-42A5-A47C-F703CB43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8920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CF4B-3730-4D40-86A5-E7F05DC7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FB8BB-50B1-45DC-8FAB-87E50E73C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27CB9-BC6C-45C7-9EF0-16A0DB892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ED56F-B4AB-4693-A652-7C57FF90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20449-738B-40E4-BFDB-8F495A0A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388FD-BFA1-4821-ADEF-F7590305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466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E18B2D-422C-4644-B040-6594949E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17871-3CF4-482B-9B49-79E0DF79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13214-3728-4169-9504-071FFBCBE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20FE6-E1BC-40DA-BE8C-DA2D4B312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9647-AAD7-4E98-830B-8BCC550CC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2777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 10"/>
          <p:cNvGraphicFramePr>
            <a:graphicFrameLocks noGrp="1"/>
          </p:cNvGraphicFramePr>
          <p:nvPr/>
        </p:nvGraphicFramePr>
        <p:xfrm>
          <a:off x="846548" y="1041319"/>
          <a:ext cx="10602178" cy="4869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1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61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980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8919"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Stakeholders</a:t>
                      </a: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Demands &amp; expectations</a:t>
                      </a:r>
                    </a:p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CSR activities</a:t>
                      </a: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(our stakeholder response)</a:t>
                      </a: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Our added value </a:t>
                      </a: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Financial returns</a:t>
                      </a: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Our added value</a:t>
                      </a: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Societal returns</a:t>
                      </a: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Goals/Indicators/KPIs</a:t>
                      </a:r>
                    </a:p>
                  </a:txBody>
                  <a:tcPr>
                    <a:solidFill>
                      <a:srgbClr val="5B70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654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089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415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1449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ktangel 1">
            <a:extLst>
              <a:ext uri="{FF2B5EF4-FFF2-40B4-BE49-F238E27FC236}">
                <a16:creationId xmlns:a16="http://schemas.microsoft.com/office/drawing/2014/main" id="{643FFF6F-D595-4440-9BC1-3459830D5B4B}"/>
              </a:ext>
            </a:extLst>
          </p:cNvPr>
          <p:cNvSpPr/>
          <p:nvPr/>
        </p:nvSpPr>
        <p:spPr>
          <a:xfrm>
            <a:off x="775252" y="635560"/>
            <a:ext cx="101611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Arial"/>
              </a:rPr>
              <a:t>CSR STAKEHOLDER VALUE PROPOSITIONS </a:t>
            </a:r>
            <a:r>
              <a:rPr kumimoji="0" lang="da-DK" sz="1800" b="0" i="0" u="none" strike="noStrike" kern="1200" cap="none" spc="30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 </a:t>
            </a:r>
            <a:r>
              <a:rPr kumimoji="0" lang="da-DK" sz="1800" b="0" i="0" u="none" strike="noStrike" kern="1200" cap="none" spc="300" normalizeH="0" baseline="0" noProof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TEMPLATE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Arial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6F70EF1-BED6-2E47-A8A5-153A3197E862}"/>
              </a:ext>
            </a:extLst>
          </p:cNvPr>
          <p:cNvSpPr txBox="1"/>
          <p:nvPr/>
        </p:nvSpPr>
        <p:spPr>
          <a:xfrm>
            <a:off x="3047999" y="5981651"/>
            <a:ext cx="84845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CSR stakeholder value propositions. TANIA ELLIS – The Social Business Company®. Model inspired by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Haisler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 &amp;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Holbech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, CSR-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ledelse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,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Børsens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Forlag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, 2008    </a:t>
            </a:r>
          </a:p>
        </p:txBody>
      </p:sp>
    </p:spTree>
    <p:extLst>
      <p:ext uri="{BB962C8B-B14F-4D97-AF65-F5344CB8AC3E}">
        <p14:creationId xmlns:p14="http://schemas.microsoft.com/office/powerpoint/2010/main" val="1176055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82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11</cp:revision>
  <dcterms:created xsi:type="dcterms:W3CDTF">2022-02-04T10:32:37Z</dcterms:created>
  <dcterms:modified xsi:type="dcterms:W3CDTF">2022-02-04T14:53:24Z</dcterms:modified>
</cp:coreProperties>
</file>