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2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14393-F420-4F9E-92C0-36F047B6EC83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C808-0601-4C42-A101-574A744227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0298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CB71-99DF-4598-844F-20F75C52C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A207F-85E0-4591-AC85-578F35C44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ACDB8-E0C5-4481-9996-00BED50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5CA09-6381-4655-8957-F59471A2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04D0D-0A09-473F-952A-58904FD1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0848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1C65-5008-4F04-8581-8F065CB2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E4339-042E-4296-BC4A-D8DF0E92F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A3376-C5C7-49CB-9CAA-243DA247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FB26B-BCEA-42F5-946E-00FE693E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2FA9-4BB1-476A-BFE4-5F83714B5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0129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92705-F101-4D03-878C-91BAAF5DB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87B11-929B-45E7-885F-2ACBA5695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1580E-A4F9-4206-BCD4-2D87E214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7478-69BF-4CC1-9EF4-2B9B7C02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9D5BA-8AFD-4ECF-9AD4-CAF14852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1106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61262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7B39-BB2B-4161-960A-72F7783A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DDE43-566D-41D0-B157-5FAC19A7B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9A328-B8F9-44D0-9C2E-7E71BE3D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973E-6787-4D97-B3BE-023B58F7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883BC-89B2-4C0A-8603-16B9F91F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1734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64536-5B40-4BAD-BCEC-FE25F567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78D6B-2E7A-4C04-8D9C-27C0AB52F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61B30-5BBF-4B24-868A-79536042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96220-27AB-40D4-8CFC-37AF66F7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04FF0-E788-45B6-9870-F46D1E30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7520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6C871-5995-44E1-B1C6-2D87484D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BC8F2-BABA-4B3A-9E7B-710D8AA75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3B095-2C20-400C-9148-2BE5118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581391-37DF-475F-8EB4-DFCE12EE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19AC5-383A-4197-8920-4DA26E39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7CEE3-87B9-4366-A14A-837E424B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748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4B37-F958-42B6-A373-1A964B4B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73FFD-E318-40B6-ACBA-98ECC241F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4251A-85CB-42B6-B6B0-5E4DFCCF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5D070-8B0D-410C-B5A0-6FA5383DA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322B0-09F7-437C-9D47-201FD6C2A2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46F8E4-78A2-4ED3-AC15-55853177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DA034C-8A09-414B-AFE4-0D3FA2BF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BDAB8-46C7-4914-9C07-7036AA08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528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D3BE-0503-486A-A6BD-6AB024BF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D3ECB-6F9A-40B7-8CE4-BAD3EDDA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F9446-2996-48E3-95A4-119EF898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50AB9-C851-44A4-B5EE-3F2E1601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717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D91F8-5A7F-49D5-B523-8F38891D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99200-D1A2-47F1-94CF-3E1426D84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05087-6211-49C9-99F4-A79DDF7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69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5B96E-E85A-4ADB-9215-33E847DE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ACB1E-924E-41E5-9B9F-97847E2F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EECC9-A8A5-446B-A874-84D26E3E3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DA697-4F32-45E1-9418-562A600FA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515C5-51CD-4C4E-A7FE-5DC3C802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A9FF1-F2E6-41E5-A4A7-2FEF220E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8919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BC1A-5642-4966-853F-E21A0BCB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CFBE59-B7B4-42C2-ACA8-79625104B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3AA64-3539-49A4-9AF8-13B6DF943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AE7E6-3496-4D50-914D-4B436900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40504-C38A-43DF-9694-6BADDF6E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677A-6F9B-45CF-A385-7BD392AD4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155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C981A-FD3C-402C-93B5-8D2B540E9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C7904-2C8C-479C-AFC5-8583C5D97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21A06-4DA2-4BBF-BC90-AF9D86135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276E0-45B9-47FD-9221-3D398D070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8072C-CE86-468D-92B4-535DF64BC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612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9">
            <a:extLst>
              <a:ext uri="{FF2B5EF4-FFF2-40B4-BE49-F238E27FC236}">
                <a16:creationId xmlns:a16="http://schemas.microsoft.com/office/drawing/2014/main" id="{9B544C87-F5DA-E940-A1F9-22038573E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28" y="409618"/>
            <a:ext cx="6936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a-DK" spc="300" dirty="0">
                <a:solidFill>
                  <a:srgbClr val="374D62"/>
                </a:solidFill>
                <a:latin typeface="Avenir Next LT Pro" panose="020B0504020202020204" pitchFamily="34" charset="0"/>
              </a:rPr>
              <a:t>INTERNAL </a:t>
            </a:r>
            <a:r>
              <a:rPr lang="da-DK" spc="300">
                <a:solidFill>
                  <a:srgbClr val="374D62"/>
                </a:solidFill>
                <a:latin typeface="Avenir Next LT Pro" panose="020B0504020202020204" pitchFamily="34" charset="0"/>
              </a:rPr>
              <a:t>RISKS &amp; </a:t>
            </a:r>
            <a:r>
              <a:rPr lang="da-DK" spc="300" dirty="0">
                <a:solidFill>
                  <a:srgbClr val="374D62"/>
                </a:solidFill>
                <a:latin typeface="Avenir Next LT Pro" panose="020B0504020202020204" pitchFamily="34" charset="0"/>
              </a:rPr>
              <a:t>OPPORTUNITIES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835723E-58CD-B44C-AA37-FD93F5C9EC0E}"/>
              </a:ext>
            </a:extLst>
          </p:cNvPr>
          <p:cNvSpPr txBox="1"/>
          <p:nvPr/>
        </p:nvSpPr>
        <p:spPr>
          <a:xfrm>
            <a:off x="456428" y="778950"/>
            <a:ext cx="671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spc="300" dirty="0">
                <a:solidFill>
                  <a:srgbClr val="374D62"/>
                </a:solidFill>
                <a:latin typeface="Avenir Next LT Pro" panose="020B0504020202020204" pitchFamily="34" charset="0"/>
              </a:rPr>
              <a:t>RISIKOANALYSEN | </a:t>
            </a:r>
            <a:r>
              <a:rPr lang="da-DK" sz="1400" spc="300" dirty="0">
                <a:solidFill>
                  <a:srgbClr val="D77621"/>
                </a:solidFill>
                <a:latin typeface="Avenir Next LT Pro" panose="020B0504020202020204" pitchFamily="34" charset="0"/>
              </a:rPr>
              <a:t>SKABELON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40087A8-13B8-1144-A9D1-B1119D2A6F47}"/>
              </a:ext>
            </a:extLst>
          </p:cNvPr>
          <p:cNvSpPr txBox="1"/>
          <p:nvPr/>
        </p:nvSpPr>
        <p:spPr>
          <a:xfrm>
            <a:off x="7409425" y="6173428"/>
            <a:ext cx="44418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>
                <a:solidFill>
                  <a:srgbClr val="374D62"/>
                </a:solidFill>
              </a:rPr>
              <a:t>Inspiration: Thorborg, Steen, Forandringsledelse – en grundbog, Hans Reitzels Forlag, 2013 </a:t>
            </a: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2E75EA3F-D182-46CA-81C7-09BB2E3B3788}"/>
              </a:ext>
            </a:extLst>
          </p:cNvPr>
          <p:cNvGraphicFramePr>
            <a:graphicFrameLocks noGrp="1"/>
          </p:cNvGraphicFramePr>
          <p:nvPr/>
        </p:nvGraphicFramePr>
        <p:xfrm>
          <a:off x="498763" y="1164946"/>
          <a:ext cx="11246425" cy="493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1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537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76363"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Risiko</a:t>
                      </a: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Konsekvens for projektet</a:t>
                      </a:r>
                      <a:r>
                        <a:rPr lang="da-DK" sz="1400" b="0" baseline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 (1-5)</a:t>
                      </a:r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Sandsynlighed</a:t>
                      </a:r>
                      <a:r>
                        <a:rPr lang="da-DK" sz="1400" b="0" baseline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 </a:t>
                      </a:r>
                    </a:p>
                    <a:p>
                      <a:r>
                        <a:rPr lang="da-DK" sz="1400" b="0" baseline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(1-10)</a:t>
                      </a:r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Risikotal </a:t>
                      </a: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(K x S)</a:t>
                      </a: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Proaktiv</a:t>
                      </a: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Handlingsplan</a:t>
                      </a:r>
                      <a:endParaRPr lang="da-DK" sz="9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”Plan A” / Forebyggelse / Mulighed</a:t>
                      </a: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Reaktiv</a:t>
                      </a:r>
                    </a:p>
                    <a:p>
                      <a:r>
                        <a:rPr lang="da-DK" sz="14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Handlingsplan</a:t>
                      </a:r>
                    </a:p>
                    <a:p>
                      <a:r>
                        <a:rPr lang="da-DK" sz="9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”Plan B” / Håndtering  Risikostyring</a:t>
                      </a:r>
                    </a:p>
                    <a:p>
                      <a:endParaRPr lang="da-DK" sz="14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475"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475"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475"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475"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b="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5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4</cp:revision>
  <dcterms:created xsi:type="dcterms:W3CDTF">2021-09-23T11:21:09Z</dcterms:created>
  <dcterms:modified xsi:type="dcterms:W3CDTF">2021-09-23T12:55:08Z</dcterms:modified>
</cp:coreProperties>
</file>