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04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1A932-1D4B-414E-A386-2AF37679E06D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5B145-B755-4571-8376-4B7A935D575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72017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F0C38-5E16-4A44-B486-FF0434B89BE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3904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A35AA-DC63-417F-AC21-D51FD9F229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62C8A-CF75-4CD6-A10C-AA2ECA8A2D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CAA11-A33A-4584-99D0-341FF3C4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88803-4DCD-43E6-ABC8-5AAD76FBA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3FCEB-A084-4CE2-9FA8-C266578DB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43709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38DCC-ED3E-4258-ACBB-789FC6F29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8867C4-4343-4C7E-A691-053E53A3E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27465-1782-4E0B-B12A-DF484A77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9514F-632E-4DE2-A652-F26D84C78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2DA62-7EEF-4621-AFAF-27C16D1F2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7119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D8880D-6D8D-4400-B0A4-6D838C965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2A0BB-5936-47E6-AFD2-94693D12A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A232B-DAFC-46EC-83A1-EBC42B5F8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78871-131D-4392-B96C-C4F4F3A9F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2D8DB-0F65-4C21-9FBC-EC6607E66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8397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2253628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F67E1-4FEF-4E1C-9CC9-17548BBFE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41F1E-A844-4B78-B74F-6B0C30440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CA5A7-30A4-470E-B61A-C2D2C823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33F51-10B3-4910-A3B0-F190611DC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B0AB8-5747-4088-AD69-5A59C6838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7669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81412-F4C4-4037-ABAA-4F1D4D53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D83B7-D4D7-49C7-BE4F-47B362881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1F9F2-EAE4-4A36-B03D-2EA17D01B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A5EC9-5D29-4BE6-A56F-711DECD93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6F5597-0AB3-47D2-B1CF-BBA7DACEC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6347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15098-D73F-4FBF-84CA-6CD3D7A8A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09E01-4607-4C38-8D08-297CB3302D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620DB0-F3AC-4A40-A73D-0CE37C49C5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61E2C1-9CE6-42EC-8593-63E2F363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9DDBEF-4F62-4162-8FBD-D9703745A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927C1-FE49-49D7-8D85-03196FDC7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5516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970F-1D74-4436-9820-CEE21B422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8C001-DE20-489F-ABEC-F23FBA66E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07AFD-D5E1-43DD-9C28-BED9C8971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4CC2FA-3AEF-4FE9-A102-DCF49CFAF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DC2DCA-D70C-440B-B736-5AED0582BF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C90DE0-B8A2-4986-9DB4-BFAE97E0D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1E60F8-9B52-4B64-81E6-5CCA36C70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F1173E-B861-4637-A227-7FC27B780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6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1E6A6-2432-4489-8CFC-49D1EDB5D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7A6287-4289-439B-8A88-2DD3736FE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E7E644-FA79-4F05-AF21-4A9736233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103514-F50F-4C43-8F3A-478949CF8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5720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A234F5-7E22-4D78-AF3D-1411EB743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9A0D29-EB02-4231-B6A4-E569583DC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F91EC1-53DC-45DD-9142-2A27D3FB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86467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EDCE4-E9C7-4F3D-B7E0-B9513DD46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53E6A-1811-4C2C-A422-21AC6500F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CA8D61-C056-45CE-8408-15D77AA7C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A3949B-8D52-4831-A59D-C17CE681C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8943C-55F7-4A73-8974-749A62A10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76593-F3CF-4F0E-8189-D2648C7FF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6185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B4B1-5434-4D0B-839C-443F94FB2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D09DA0-A316-4975-BE0F-196624D5E8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47AC05-C14F-4939-A83F-AA8F06CE9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1A8EC-E3C9-4CEA-8145-762E7766A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A90E63-2A1C-4FA9-A05D-C627378A4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DC0EF-BAD6-48BB-9486-29FBF164F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5721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FD3D39-9B92-4327-8854-4D3BDE7E5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449BFA-B05C-4130-AB5C-8FA747D35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E56541-BDCA-47B1-9ED8-7D5E50262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D2623-6731-4160-80FB-349EEB5CED71}" type="datetimeFigureOut">
              <a:rPr lang="LID4096" smtClean="0"/>
              <a:t>09/30/2021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202CC-FBDB-4EDE-829C-4F03BF6B1C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20711-096C-4D7D-BD6D-EE7D4C9DA1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47403-BCA4-442F-990B-C2A6DEE8F0A5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82372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/>
          <p:cNvGraphicFramePr>
            <a:graphicFrameLocks noGrp="1"/>
          </p:cNvGraphicFramePr>
          <p:nvPr/>
        </p:nvGraphicFramePr>
        <p:xfrm>
          <a:off x="414816" y="1083945"/>
          <a:ext cx="11348581" cy="4872693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77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7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59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27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969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796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21122"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Modstands-</a:t>
                      </a: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form</a:t>
                      </a:r>
                    </a:p>
                    <a:p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Modstands-</a:t>
                      </a: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årsag</a:t>
                      </a: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Hvem/</a:t>
                      </a: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Hvor</a:t>
                      </a:r>
                      <a:r>
                        <a:rPr lang="da-DK" sz="1200" b="0" baseline="0" noProof="0" dirty="0">
                          <a:solidFill>
                            <a:srgbClr val="58585A"/>
                          </a:solidFill>
                        </a:rPr>
                        <a:t> i org.</a:t>
                      </a:r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Push</a:t>
                      </a:r>
                      <a:r>
                        <a:rPr lang="da-DK" sz="1200" b="0" baseline="0" noProof="0" dirty="0">
                          <a:solidFill>
                            <a:srgbClr val="58585A"/>
                          </a:solidFill>
                        </a:rPr>
                        <a:t> </a:t>
                      </a:r>
                    </a:p>
                    <a:p>
                      <a:r>
                        <a:rPr lang="da-DK" sz="1200" b="0" baseline="0" noProof="0" dirty="0">
                          <a:solidFill>
                            <a:srgbClr val="58585A"/>
                          </a:solidFill>
                        </a:rPr>
                        <a:t>argumenter</a:t>
                      </a:r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Push </a:t>
                      </a: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data</a:t>
                      </a:r>
                      <a:r>
                        <a:rPr lang="da-DK" sz="1200" b="0" baseline="0" noProof="0" dirty="0">
                          <a:solidFill>
                            <a:srgbClr val="58585A"/>
                          </a:solidFill>
                        </a:rPr>
                        <a:t> / cases / artefakter</a:t>
                      </a:r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  <a:p>
                      <a:r>
                        <a:rPr lang="da-DK" sz="1200" b="0" noProof="0" dirty="0" err="1">
                          <a:solidFill>
                            <a:srgbClr val="58585A"/>
                          </a:solidFill>
                        </a:rPr>
                        <a:t>Pull</a:t>
                      </a:r>
                      <a:r>
                        <a:rPr lang="da-DK" sz="1200" b="0" baseline="0" noProof="0" dirty="0">
                          <a:solidFill>
                            <a:srgbClr val="58585A"/>
                          </a:solidFill>
                        </a:rPr>
                        <a:t> </a:t>
                      </a:r>
                    </a:p>
                    <a:p>
                      <a:r>
                        <a:rPr lang="da-DK" sz="1200" b="0" baseline="0" noProof="0" dirty="0">
                          <a:solidFill>
                            <a:srgbClr val="58585A"/>
                          </a:solidFill>
                        </a:rPr>
                        <a:t>argumenter</a:t>
                      </a:r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BAA39F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0" noProof="0" dirty="0">
                        <a:solidFill>
                          <a:srgbClr val="58585A"/>
                        </a:solidFill>
                      </a:endParaRPr>
                    </a:p>
                    <a:p>
                      <a:r>
                        <a:rPr lang="da-DK" sz="1200" b="0" noProof="0" dirty="0" err="1">
                          <a:solidFill>
                            <a:srgbClr val="58585A"/>
                          </a:solidFill>
                        </a:rPr>
                        <a:t>Pull</a:t>
                      </a:r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 </a:t>
                      </a:r>
                    </a:p>
                    <a:p>
                      <a:r>
                        <a:rPr lang="da-DK" sz="1200" b="0" noProof="0" dirty="0">
                          <a:solidFill>
                            <a:srgbClr val="58585A"/>
                          </a:solidFill>
                        </a:rPr>
                        <a:t>data / cases / artefakter</a:t>
                      </a:r>
                    </a:p>
                  </a:txBody>
                  <a:tcPr>
                    <a:solidFill>
                      <a:srgbClr val="BAA3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8926"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3222"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1122"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1951"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noProof="0" dirty="0">
                        <a:solidFill>
                          <a:srgbClr val="58585A"/>
                        </a:solidFill>
                      </a:endParaRPr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kstfelt 16">
            <a:extLst>
              <a:ext uri="{FF2B5EF4-FFF2-40B4-BE49-F238E27FC236}">
                <a16:creationId xmlns:a16="http://schemas.microsoft.com/office/drawing/2014/main" id="{0BCEA098-80DC-C24C-B529-797194F6C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36" y="5993383"/>
            <a:ext cx="69723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GB" sz="900" dirty="0">
                <a:solidFill>
                  <a:srgbClr val="374D62"/>
                </a:solidFill>
                <a:latin typeface="+mn-lt"/>
              </a:rPr>
              <a:t>The Change Argumentation Plan. TANIA ELLIS – The Social Business Company®. 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A7675402-9790-0A42-AD21-A50FDC29FC02}"/>
              </a:ext>
            </a:extLst>
          </p:cNvPr>
          <p:cNvSpPr txBox="1"/>
          <p:nvPr/>
        </p:nvSpPr>
        <p:spPr>
          <a:xfrm>
            <a:off x="333135" y="557742"/>
            <a:ext cx="100502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spc="600" dirty="0">
                <a:solidFill>
                  <a:srgbClr val="374D62"/>
                </a:solidFill>
              </a:rPr>
              <a:t>THE CHANGE ARGUMENTATION PLAN I </a:t>
            </a:r>
            <a:r>
              <a:rPr lang="en-GB" sz="1600" spc="600" dirty="0">
                <a:solidFill>
                  <a:srgbClr val="D77621"/>
                </a:solidFill>
              </a:rPr>
              <a:t>SKABELON</a:t>
            </a:r>
          </a:p>
        </p:txBody>
      </p:sp>
    </p:spTree>
    <p:extLst>
      <p:ext uri="{BB962C8B-B14F-4D97-AF65-F5344CB8AC3E}">
        <p14:creationId xmlns:p14="http://schemas.microsoft.com/office/powerpoint/2010/main" val="3146603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46</Words>
  <Application>Microsoft Office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2</cp:revision>
  <dcterms:created xsi:type="dcterms:W3CDTF">2021-09-30T12:51:22Z</dcterms:created>
  <dcterms:modified xsi:type="dcterms:W3CDTF">2021-09-30T13:14:04Z</dcterms:modified>
</cp:coreProperties>
</file>