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15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610" autoAdjust="0"/>
  </p:normalViewPr>
  <p:slideViewPr>
    <p:cSldViewPr snapToGrid="0">
      <p:cViewPr>
        <p:scale>
          <a:sx n="82" d="100"/>
          <a:sy n="82" d="100"/>
        </p:scale>
        <p:origin x="6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BF4D1-95BF-4FB2-96AF-BF9A0B1E0A03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E298E-90BC-41A3-854A-BA258EBF0F0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29146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C646EA-BA19-9348-8969-33FD8D7B6380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5251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FE64A-07E3-484F-8B8F-CA569D0ED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2EACF0-CE8C-485C-8BD8-80D61BFCE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97E85F-6311-4D69-A8FE-1FE7255E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95DC9-9F66-4239-9A84-DAD00456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76050-91CC-4D24-B152-D3E955C19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900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9EAA-06F0-43AC-914E-15A80726F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0273B-3CDC-41E3-96F6-40059A198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6E4E7-AEB5-44B4-ACD1-BE83E7DFE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888D9-E1BB-4DE2-84E4-6A80362D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297F4-3B84-41EF-9716-442E9FAF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99738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03E2DF-6AF3-4EE0-B63D-2BAF93546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69CD74-EEA3-4853-A1DD-AB4F8E9FF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D5FC08-6EF9-43BE-B1E3-1AAC736C7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14F2A-D2EB-4BB7-AA1A-13787F3C4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61260-6682-4CA9-A7D3-27AA04A51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10602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FFDA822F-A109-8A45-9C50-58ADCD1F8B27}"/>
              </a:ext>
            </a:extLst>
          </p:cNvPr>
          <p:cNvSpPr/>
          <p:nvPr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Billede 4">
            <a:extLst>
              <a:ext uri="{FF2B5EF4-FFF2-40B4-BE49-F238E27FC236}">
                <a16:creationId xmlns:a16="http://schemas.microsoft.com/office/drawing/2014/main" id="{5882899F-076E-CB4F-BD04-DA019BE1467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A2C5AC10-33F3-4B2F-87D9-9B49CBEE38B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7000"/>
          </a:blip>
          <a:stretch>
            <a:fillRect/>
          </a:stretch>
        </p:blipFill>
        <p:spPr>
          <a:xfrm>
            <a:off x="425324" y="5935610"/>
            <a:ext cx="628387" cy="628387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40493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22C26-BF89-4C2D-A9A2-018D4E30B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8836F-03A9-46C9-BE83-74E6C6652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8AED0-7C7B-4702-9FCF-7F4C90193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3B486-B977-4D96-8D45-F70923200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2B507-969E-4391-961F-2EBE16A4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311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E9097-E295-4548-9F8B-DD69B285E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C4B595-310D-4757-B6CD-14C80D9B9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1D242-48AD-4329-BCA3-5BF6409D3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3C7E5-AF20-4C27-AADC-DE55BDA8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FB015-3BBA-48C1-811B-E4C7F224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7601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8F4B8-412F-4D87-A0D0-35AD6BFF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ACCBB-59C0-4AB4-9FF2-55861B715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7CBF7-94E7-4D40-959A-04971C5FD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95B13-BAE8-49C5-AD6F-A0BA1BCBC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C5B65-FBA0-4804-B2BA-4C241919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C546C-F3A5-416B-B5DB-3F00781DF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635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AC7FB-79C2-4B8A-9C4C-011BA2FE4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AB27C-03BE-4FBC-86F6-B7161DD33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87EE2-ECE8-4953-805B-A2566349A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5D43F7-4B33-40D5-A1D2-74ADAD2EF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C48B51-ED6D-4CCD-AE77-F4406EB2E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4B911F-7B48-4021-9415-AE3613AD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B55877-7CE5-482F-BD02-32129C960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7D2CD-51D1-4C38-9E93-4A6E611F8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7383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ED4D7-CC63-4634-9E9C-D31463C53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D8FFC5-46D4-4ADA-9FEF-47DFF01D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D05D1E-B102-4C36-9390-E1712A1B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EA2FCA-A9CB-4CE8-B8AD-C21BC60DA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422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B7C156-2E20-431C-BB8C-3C6A154F4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7A5D10-7F51-44E9-9A4F-F8F18B7CA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627C6-F6B4-4A85-A5D1-540183154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89504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BADB3-045D-489E-A9ED-7A415A631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EE283-AC49-40D8-93F1-018B88D2B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57963-1D06-43F9-9CCB-E6E1A2CC40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E0EB6-DE7A-4442-99EC-98F16205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EEBD2-E25E-463B-91C3-F35D6E13B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D13F0-DF24-4E0E-A3BA-58A54420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8962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509B4-459C-4AB3-9D00-DDD4315C7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C4CB5-5712-4044-B62C-62A2DF515A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5FC88-1743-4A12-AD17-47F3AE35D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12EF98-E426-426F-8C89-EB91ED8F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C072F-0A4F-4A8F-BE26-1F8029D4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DB458-38EE-4826-B1FC-6FE40A9D1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0750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4B876-B7F1-4FBE-925B-07C8DB960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861B1-4E59-4EE3-8416-04392A299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B6AC4-4633-4B29-ABF1-38EF095CC9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3E0D9-5EAA-42E4-8240-B63C336749C1}" type="datetimeFigureOut">
              <a:rPr lang="LID4096" smtClean="0"/>
              <a:t>04/08/2022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527CF-B30A-41FD-937E-0097D51947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B6EE1-CF65-4FDD-9086-B88BC8BDF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57786-2CBF-42A3-BD68-D8AF24D0B5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5067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oup 177">
            <a:extLst>
              <a:ext uri="{FF2B5EF4-FFF2-40B4-BE49-F238E27FC236}">
                <a16:creationId xmlns:a16="http://schemas.microsoft.com/office/drawing/2014/main" id="{9A7290F0-6EF3-AC4B-AFF6-220F227FE5F4}"/>
              </a:ext>
            </a:extLst>
          </p:cNvPr>
          <p:cNvGraphicFramePr>
            <a:graphicFrameLocks noGrp="1"/>
          </p:cNvGraphicFramePr>
          <p:nvPr/>
        </p:nvGraphicFramePr>
        <p:xfrm>
          <a:off x="549026" y="1169124"/>
          <a:ext cx="11093948" cy="4389120"/>
        </p:xfrm>
        <a:graphic>
          <a:graphicData uri="http://schemas.openxmlformats.org/drawingml/2006/table">
            <a:tbl>
              <a:tblPr/>
              <a:tblGrid>
                <a:gridCol w="1071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9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0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4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1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04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60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1082"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chemeClr val="bg1"/>
                          </a:solidFill>
                        </a:rPr>
                        <a:t>Initiative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Who do we communicate with?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What do we communicate about?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solidFill>
                            <a:schemeClr val="bg1"/>
                          </a:solidFill>
                        </a:rPr>
                        <a:t>How do we communicate?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What effect do we want and how is it measured?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When and how often do we communicate?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bg1"/>
                          </a:solidFill>
                        </a:rPr>
                        <a:t>Who is responsible for the communication?</a:t>
                      </a:r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496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580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baseline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baseline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0580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3747"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a-DK" sz="1200" dirty="0">
                        <a:solidFill>
                          <a:srgbClr val="58585A"/>
                        </a:solidFill>
                      </a:endParaRPr>
                    </a:p>
                  </a:txBody>
                  <a:tcPr marL="84406" marR="84406" horzOverflow="overflow">
                    <a:lnL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Tekstfelt 9">
            <a:extLst>
              <a:ext uri="{FF2B5EF4-FFF2-40B4-BE49-F238E27FC236}">
                <a16:creationId xmlns:a16="http://schemas.microsoft.com/office/drawing/2014/main" id="{C688EC90-50BB-BD46-A4FA-AD203CA09BB4}"/>
              </a:ext>
            </a:extLst>
          </p:cNvPr>
          <p:cNvSpPr txBox="1"/>
          <p:nvPr/>
        </p:nvSpPr>
        <p:spPr>
          <a:xfrm>
            <a:off x="469154" y="731243"/>
            <a:ext cx="57813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spc="300">
                <a:solidFill>
                  <a:srgbClr val="374D62"/>
                </a:solidFill>
                <a:latin typeface="Avenir Next LT Pro" panose="020B0504020202020204" pitchFamily="34" charset="0"/>
              </a:rPr>
              <a:t>COMMUNICATION PLAN | </a:t>
            </a:r>
            <a:r>
              <a:rPr lang="da-DK" sz="1400" spc="300">
                <a:solidFill>
                  <a:srgbClr val="D77621"/>
                </a:solidFill>
                <a:latin typeface="Avenir Next LT Pro" panose="020B0504020202020204" pitchFamily="34" charset="0"/>
              </a:rPr>
              <a:t>TEMPLATE</a:t>
            </a:r>
            <a:endParaRPr lang="da-DK" sz="1400" spc="300" dirty="0">
              <a:solidFill>
                <a:srgbClr val="D7762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3DE71DC3-1F73-5347-9D0A-910B5438FCCF}"/>
              </a:ext>
            </a:extLst>
          </p:cNvPr>
          <p:cNvSpPr txBox="1"/>
          <p:nvPr/>
        </p:nvSpPr>
        <p:spPr>
          <a:xfrm>
            <a:off x="469154" y="5706623"/>
            <a:ext cx="583552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Translated</a:t>
            </a:r>
            <a:r>
              <a:rPr lang="da-DK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 from ”Forandringsledelse og forandringskommunikation”, Kousholt, Bjarne, 2014</a:t>
            </a:r>
            <a:endParaRPr lang="da-DK" sz="900" i="1" dirty="0">
              <a:solidFill>
                <a:schemeClr val="tx1">
                  <a:lumMod val="75000"/>
                  <a:lumOff val="25000"/>
                </a:schemeClr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E84314D-A763-FD4B-A51E-FE0F13D3D3B7}"/>
              </a:ext>
            </a:extLst>
          </p:cNvPr>
          <p:cNvSpPr/>
          <p:nvPr/>
        </p:nvSpPr>
        <p:spPr>
          <a:xfrm>
            <a:off x="6837417" y="1164189"/>
            <a:ext cx="1649690" cy="4383736"/>
          </a:xfrm>
          <a:prstGeom prst="rect">
            <a:avLst/>
          </a:prstGeom>
          <a:solidFill>
            <a:srgbClr val="D77621">
              <a:alpha val="30000"/>
            </a:srgbClr>
          </a:solidFill>
          <a:ln w="38100">
            <a:solidFill>
              <a:srgbClr val="D776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528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61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7</cp:revision>
  <dcterms:created xsi:type="dcterms:W3CDTF">2022-04-08T08:33:58Z</dcterms:created>
  <dcterms:modified xsi:type="dcterms:W3CDTF">2022-04-08T09:43:14Z</dcterms:modified>
</cp:coreProperties>
</file>